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9" r:id="rId3"/>
    <p:sldId id="274" r:id="rId4"/>
    <p:sldId id="278" r:id="rId5"/>
    <p:sldId id="280" r:id="rId6"/>
    <p:sldId id="281" r:id="rId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122" d="100"/>
          <a:sy n="122" d="100"/>
        </p:scale>
        <p:origin x="106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image" Target="../media/image1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Single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13" t="21085" r="-113" b="2953"/>
          <a:stretch/>
        </p:blipFill>
        <p:spPr>
          <a:xfrm>
            <a:off x="0" y="1340768"/>
            <a:ext cx="9144000" cy="4627176"/>
          </a:xfrm>
          <a:prstGeom prst="rect">
            <a:avLst/>
          </a:prstGeom>
        </p:spPr>
      </p:pic>
      <p:sp>
        <p:nvSpPr>
          <p:cNvPr id="6" name="Rectangle 5"/>
          <p:cNvSpPr/>
          <p:nvPr userDrawn="1"/>
        </p:nvSpPr>
        <p:spPr>
          <a:xfrm>
            <a:off x="0" y="5346000"/>
            <a:ext cx="9144000" cy="151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a:p>
            <a:pPr algn="ctr"/>
            <a:endParaRPr lang="en-US" dirty="0">
              <a:ln>
                <a:noFill/>
              </a:ln>
              <a:solidFill>
                <a:schemeClr val="bg1"/>
              </a:solidFill>
            </a:endParaRPr>
          </a:p>
        </p:txBody>
      </p:sp>
      <p:sp>
        <p:nvSpPr>
          <p:cNvPr id="7" name="Rectangle 6"/>
          <p:cNvSpPr/>
          <p:nvPr userDrawn="1"/>
        </p:nvSpPr>
        <p:spPr>
          <a:xfrm>
            <a:off x="0" y="0"/>
            <a:ext cx="9144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Isosceles Triangle 7"/>
          <p:cNvSpPr/>
          <p:nvPr userDrawn="1"/>
        </p:nvSpPr>
        <p:spPr>
          <a:xfrm flipV="1">
            <a:off x="0" y="0"/>
            <a:ext cx="14292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7240" y="5877272"/>
            <a:ext cx="1819215" cy="541100"/>
          </a:xfrm>
          <a:prstGeom prst="rect">
            <a:avLst/>
          </a:prstGeom>
        </p:spPr>
      </p:pic>
      <p:sp>
        <p:nvSpPr>
          <p:cNvPr id="10" name="Rectangle 9"/>
          <p:cNvSpPr/>
          <p:nvPr userDrawn="1"/>
        </p:nvSpPr>
        <p:spPr>
          <a:xfrm>
            <a:off x="0" y="5346000"/>
            <a:ext cx="3225600"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ffectLst/>
            </a:endParaRPr>
          </a:p>
          <a:p>
            <a:pPr algn="ctr"/>
            <a:endParaRPr lang="en-US" dirty="0">
              <a:ln>
                <a:noFill/>
              </a:ln>
              <a:solidFill>
                <a:schemeClr val="accent1"/>
              </a:solidFill>
              <a:effectLst/>
            </a:endParaRPr>
          </a:p>
        </p:txBody>
      </p:sp>
      <p:sp>
        <p:nvSpPr>
          <p:cNvPr id="11" name="Isosceles Triangle 10"/>
          <p:cNvSpPr/>
          <p:nvPr userDrawn="1"/>
        </p:nvSpPr>
        <p:spPr>
          <a:xfrm flipV="1">
            <a:off x="2520000" y="5346000"/>
            <a:ext cx="1429200" cy="1512000"/>
          </a:xfrm>
          <a:prstGeom prst="triangle">
            <a:avLst/>
          </a:prstGeom>
          <a:solidFill>
            <a:srgbClr val="99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 name="Group 12"/>
          <p:cNvGrpSpPr/>
          <p:nvPr userDrawn="1"/>
        </p:nvGrpSpPr>
        <p:grpSpPr>
          <a:xfrm>
            <a:off x="0" y="1511804"/>
            <a:ext cx="9144000" cy="3834392"/>
            <a:chOff x="0" y="1511804"/>
            <a:chExt cx="9144000" cy="3834392"/>
          </a:xfrm>
        </p:grpSpPr>
        <p:pic>
          <p:nvPicPr>
            <p:cNvPr id="4" name="Picture 3" descr="Untitled-1.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512000"/>
              <a:ext cx="2508982" cy="3834000"/>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26779" y="1511804"/>
              <a:ext cx="6617221" cy="3834392"/>
            </a:xfrm>
            <a:prstGeom prst="rect">
              <a:avLst/>
            </a:prstGeom>
          </p:spPr>
        </p:pic>
      </p:grpSp>
    </p:spTree>
    <p:extLst>
      <p:ext uri="{BB962C8B-B14F-4D97-AF65-F5344CB8AC3E}">
        <p14:creationId xmlns:p14="http://schemas.microsoft.com/office/powerpoint/2010/main" val="211860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7" name="Rectangle 6"/>
          <p:cNvSpPr/>
          <p:nvPr userDrawn="1"/>
        </p:nvSpPr>
        <p:spPr>
          <a:xfrm>
            <a:off x="0" y="5346000"/>
            <a:ext cx="9144000" cy="151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a:p>
            <a:pPr algn="ctr"/>
            <a:endParaRPr lang="en-US" dirty="0">
              <a:ln>
                <a:noFill/>
              </a:ln>
              <a:solidFill>
                <a:schemeClr val="bg1"/>
              </a:solidFill>
            </a:endParaRPr>
          </a:p>
        </p:txBody>
      </p:sp>
      <p:sp>
        <p:nvSpPr>
          <p:cNvPr id="8" name="Rectangle 7"/>
          <p:cNvSpPr/>
          <p:nvPr userDrawn="1"/>
        </p:nvSpPr>
        <p:spPr>
          <a:xfrm>
            <a:off x="0" y="0"/>
            <a:ext cx="9144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Isosceles Triangle 8"/>
          <p:cNvSpPr/>
          <p:nvPr userDrawn="1"/>
        </p:nvSpPr>
        <p:spPr>
          <a:xfrm flipV="1">
            <a:off x="0" y="0"/>
            <a:ext cx="14292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0" y="5346000"/>
            <a:ext cx="3225600"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ffectLst/>
            </a:endParaRPr>
          </a:p>
          <a:p>
            <a:pPr algn="ctr"/>
            <a:endParaRPr lang="en-US" dirty="0">
              <a:ln>
                <a:noFill/>
              </a:ln>
              <a:solidFill>
                <a:schemeClr val="accent1"/>
              </a:solidFill>
              <a:effectLst/>
            </a:endParaRPr>
          </a:p>
        </p:txBody>
      </p:sp>
      <p:sp>
        <p:nvSpPr>
          <p:cNvPr id="12" name="Isosceles Triangle 11"/>
          <p:cNvSpPr/>
          <p:nvPr userDrawn="1"/>
        </p:nvSpPr>
        <p:spPr>
          <a:xfrm flipV="1">
            <a:off x="2511000" y="5346000"/>
            <a:ext cx="1429200" cy="1512000"/>
          </a:xfrm>
          <a:prstGeom prst="triangle">
            <a:avLst/>
          </a:prstGeom>
          <a:solidFill>
            <a:srgbClr val="99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3782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men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31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_Single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13" t="12724" r="-113" b="-7225"/>
          <a:stretch/>
        </p:blipFill>
        <p:spPr>
          <a:xfrm>
            <a:off x="0" y="773590"/>
            <a:ext cx="9154310" cy="5767216"/>
          </a:xfrm>
          <a:prstGeom prst="rect">
            <a:avLst/>
          </a:prstGeom>
        </p:spPr>
      </p:pic>
      <p:sp>
        <p:nvSpPr>
          <p:cNvPr id="6" name="Rectangle 19"/>
          <p:cNvSpPr/>
          <p:nvPr userDrawn="1"/>
        </p:nvSpPr>
        <p:spPr>
          <a:xfrm>
            <a:off x="4494833" y="5343618"/>
            <a:ext cx="4659477" cy="1516763"/>
          </a:xfrm>
          <a:custGeom>
            <a:avLst/>
            <a:gdLst>
              <a:gd name="connsiteX0" fmla="*/ 0 w 3385050"/>
              <a:gd name="connsiteY0" fmla="*/ 0 h 1512000"/>
              <a:gd name="connsiteX1" fmla="*/ 3385050 w 3385050"/>
              <a:gd name="connsiteY1" fmla="*/ 0 h 1512000"/>
              <a:gd name="connsiteX2" fmla="*/ 3385050 w 3385050"/>
              <a:gd name="connsiteY2" fmla="*/ 1512000 h 1512000"/>
              <a:gd name="connsiteX3" fmla="*/ 0 w 3385050"/>
              <a:gd name="connsiteY3" fmla="*/ 1512000 h 1512000"/>
              <a:gd name="connsiteX4" fmla="*/ 0 w 3385050"/>
              <a:gd name="connsiteY4" fmla="*/ 0 h 1512000"/>
              <a:gd name="connsiteX0" fmla="*/ 1023938 w 3385050"/>
              <a:gd name="connsiteY0" fmla="*/ 2382 h 1512000"/>
              <a:gd name="connsiteX1" fmla="*/ 3385050 w 3385050"/>
              <a:gd name="connsiteY1" fmla="*/ 0 h 1512000"/>
              <a:gd name="connsiteX2" fmla="*/ 3385050 w 3385050"/>
              <a:gd name="connsiteY2" fmla="*/ 1512000 h 1512000"/>
              <a:gd name="connsiteX3" fmla="*/ 0 w 3385050"/>
              <a:gd name="connsiteY3" fmla="*/ 1512000 h 1512000"/>
              <a:gd name="connsiteX4" fmla="*/ 1023938 w 3385050"/>
              <a:gd name="connsiteY4" fmla="*/ 2382 h 1512000"/>
              <a:gd name="connsiteX0" fmla="*/ 714375 w 3385050"/>
              <a:gd name="connsiteY0" fmla="*/ 0 h 1514381"/>
              <a:gd name="connsiteX1" fmla="*/ 3385050 w 3385050"/>
              <a:gd name="connsiteY1" fmla="*/ 2381 h 1514381"/>
              <a:gd name="connsiteX2" fmla="*/ 3385050 w 3385050"/>
              <a:gd name="connsiteY2" fmla="*/ 1514381 h 1514381"/>
              <a:gd name="connsiteX3" fmla="*/ 0 w 3385050"/>
              <a:gd name="connsiteY3" fmla="*/ 1514381 h 1514381"/>
              <a:gd name="connsiteX4" fmla="*/ 714375 w 3385050"/>
              <a:gd name="connsiteY4" fmla="*/ 0 h 1514381"/>
              <a:gd name="connsiteX0" fmla="*/ 714375 w 4659019"/>
              <a:gd name="connsiteY0" fmla="*/ 2382 h 1516763"/>
              <a:gd name="connsiteX1" fmla="*/ 4659019 w 4659019"/>
              <a:gd name="connsiteY1" fmla="*/ 0 h 1516763"/>
              <a:gd name="connsiteX2" fmla="*/ 3385050 w 4659019"/>
              <a:gd name="connsiteY2" fmla="*/ 1516763 h 1516763"/>
              <a:gd name="connsiteX3" fmla="*/ 0 w 4659019"/>
              <a:gd name="connsiteY3" fmla="*/ 1516763 h 1516763"/>
              <a:gd name="connsiteX4" fmla="*/ 714375 w 4659019"/>
              <a:gd name="connsiteY4" fmla="*/ 2382 h 1516763"/>
              <a:gd name="connsiteX0" fmla="*/ 714375 w 4659019"/>
              <a:gd name="connsiteY0" fmla="*/ 2382 h 1516763"/>
              <a:gd name="connsiteX1" fmla="*/ 4659019 w 4659019"/>
              <a:gd name="connsiteY1" fmla="*/ 0 h 1516763"/>
              <a:gd name="connsiteX2" fmla="*/ 4654257 w 4659019"/>
              <a:gd name="connsiteY2" fmla="*/ 1514381 h 1516763"/>
              <a:gd name="connsiteX3" fmla="*/ 0 w 4659019"/>
              <a:gd name="connsiteY3" fmla="*/ 1516763 h 1516763"/>
              <a:gd name="connsiteX4" fmla="*/ 714375 w 4659019"/>
              <a:gd name="connsiteY4" fmla="*/ 2382 h 1516763"/>
              <a:gd name="connsiteX0" fmla="*/ 714375 w 4663993"/>
              <a:gd name="connsiteY0" fmla="*/ 2382 h 1516763"/>
              <a:gd name="connsiteX1" fmla="*/ 4659019 w 4663993"/>
              <a:gd name="connsiteY1" fmla="*/ 0 h 1516763"/>
              <a:gd name="connsiteX2" fmla="*/ 4663782 w 4663993"/>
              <a:gd name="connsiteY2" fmla="*/ 1516762 h 1516763"/>
              <a:gd name="connsiteX3" fmla="*/ 0 w 4663993"/>
              <a:gd name="connsiteY3" fmla="*/ 1516763 h 1516763"/>
              <a:gd name="connsiteX4" fmla="*/ 714375 w 4663993"/>
              <a:gd name="connsiteY4" fmla="*/ 2382 h 1516763"/>
              <a:gd name="connsiteX0" fmla="*/ 714375 w 4659477"/>
              <a:gd name="connsiteY0" fmla="*/ 2382 h 1516763"/>
              <a:gd name="connsiteX1" fmla="*/ 4659019 w 4659477"/>
              <a:gd name="connsiteY1" fmla="*/ 0 h 1516763"/>
              <a:gd name="connsiteX2" fmla="*/ 4659019 w 4659477"/>
              <a:gd name="connsiteY2" fmla="*/ 1516762 h 1516763"/>
              <a:gd name="connsiteX3" fmla="*/ 0 w 4659477"/>
              <a:gd name="connsiteY3" fmla="*/ 1516763 h 1516763"/>
              <a:gd name="connsiteX4" fmla="*/ 714375 w 4659477"/>
              <a:gd name="connsiteY4" fmla="*/ 2382 h 151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77" h="1516763">
                <a:moveTo>
                  <a:pt x="714375" y="2382"/>
                </a:moveTo>
                <a:lnTo>
                  <a:pt x="4659019" y="0"/>
                </a:lnTo>
                <a:cubicBezTo>
                  <a:pt x="4657432" y="504794"/>
                  <a:pt x="4660606" y="1011968"/>
                  <a:pt x="4659019" y="1516762"/>
                </a:cubicBezTo>
                <a:lnTo>
                  <a:pt x="0" y="1516763"/>
                </a:lnTo>
                <a:lnTo>
                  <a:pt x="714375" y="23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userDrawn="1"/>
        </p:nvSpPr>
        <p:spPr>
          <a:xfrm>
            <a:off x="0" y="0"/>
            <a:ext cx="9144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Isosceles Triangle 7"/>
          <p:cNvSpPr/>
          <p:nvPr userDrawn="1"/>
        </p:nvSpPr>
        <p:spPr>
          <a:xfrm flipV="1">
            <a:off x="1260000" y="0"/>
            <a:ext cx="14292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7240" y="5877272"/>
            <a:ext cx="1819215" cy="541100"/>
          </a:xfrm>
          <a:prstGeom prst="rect">
            <a:avLst/>
          </a:prstGeom>
        </p:spPr>
      </p:pic>
      <p:sp>
        <p:nvSpPr>
          <p:cNvPr id="10" name="Rectangle 9"/>
          <p:cNvSpPr/>
          <p:nvPr userDrawn="1"/>
        </p:nvSpPr>
        <p:spPr>
          <a:xfrm>
            <a:off x="0" y="5346000"/>
            <a:ext cx="4499992"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ffectLst/>
            </a:endParaRPr>
          </a:p>
          <a:p>
            <a:pPr algn="ctr"/>
            <a:endParaRPr lang="en-US" dirty="0">
              <a:ln>
                <a:noFill/>
              </a:ln>
              <a:solidFill>
                <a:schemeClr val="accent1"/>
              </a:solidFill>
              <a:effectLst/>
            </a:endParaRPr>
          </a:p>
        </p:txBody>
      </p:sp>
      <p:sp>
        <p:nvSpPr>
          <p:cNvPr id="11" name="Isosceles Triangle 10"/>
          <p:cNvSpPr/>
          <p:nvPr userDrawn="1"/>
        </p:nvSpPr>
        <p:spPr>
          <a:xfrm flipV="1">
            <a:off x="3785615" y="5346000"/>
            <a:ext cx="1429200" cy="1512000"/>
          </a:xfrm>
          <a:prstGeom prst="triangle">
            <a:avLst/>
          </a:prstGeom>
          <a:solidFill>
            <a:srgbClr val="99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 name="Group 12"/>
          <p:cNvGrpSpPr/>
          <p:nvPr userDrawn="1"/>
        </p:nvGrpSpPr>
        <p:grpSpPr>
          <a:xfrm>
            <a:off x="0" y="1511300"/>
            <a:ext cx="9144000" cy="3834896"/>
            <a:chOff x="0" y="1511300"/>
            <a:chExt cx="9144000" cy="3834896"/>
          </a:xfrm>
        </p:grpSpPr>
        <p:pic>
          <p:nvPicPr>
            <p:cNvPr id="4" name="Picture 3" descr="Untitled-3.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511300"/>
              <a:ext cx="3785616" cy="3834384"/>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85605" y="1511804"/>
              <a:ext cx="5358395" cy="3834392"/>
            </a:xfrm>
            <a:prstGeom prst="rect">
              <a:avLst/>
            </a:prstGeom>
          </p:spPr>
        </p:pic>
      </p:grpSp>
    </p:spTree>
    <p:extLst>
      <p:ext uri="{BB962C8B-B14F-4D97-AF65-F5344CB8AC3E}">
        <p14:creationId xmlns:p14="http://schemas.microsoft.com/office/powerpoint/2010/main" val="301544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_Single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2591" b="-7091"/>
          <a:stretch/>
        </p:blipFill>
        <p:spPr>
          <a:xfrm>
            <a:off x="0" y="773589"/>
            <a:ext cx="9143999" cy="5760721"/>
          </a:xfrm>
          <a:prstGeom prst="rect">
            <a:avLst/>
          </a:prstGeom>
        </p:spPr>
      </p:pic>
      <p:pic>
        <p:nvPicPr>
          <p:cNvPr id="4" name="Picture 3" descr="Untitled-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511300"/>
            <a:ext cx="5047488" cy="3834384"/>
          </a:xfrm>
          <a:prstGeom prst="rect">
            <a:avLst/>
          </a:prstGeom>
        </p:spPr>
      </p:pic>
      <p:sp>
        <p:nvSpPr>
          <p:cNvPr id="6" name="Rectangle 5"/>
          <p:cNvSpPr/>
          <p:nvPr userDrawn="1"/>
        </p:nvSpPr>
        <p:spPr>
          <a:xfrm>
            <a:off x="0" y="5346000"/>
            <a:ext cx="5759624"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ffectLst/>
            </a:endParaRPr>
          </a:p>
          <a:p>
            <a:pPr algn="ctr"/>
            <a:endParaRPr lang="en-US" dirty="0">
              <a:ln>
                <a:noFill/>
              </a:ln>
              <a:solidFill>
                <a:schemeClr val="accent1"/>
              </a:solidFill>
              <a:effectLst/>
            </a:endParaRPr>
          </a:p>
        </p:txBody>
      </p:sp>
      <p:sp>
        <p:nvSpPr>
          <p:cNvPr id="7" name="Rectangle 19"/>
          <p:cNvSpPr/>
          <p:nvPr userDrawn="1"/>
        </p:nvSpPr>
        <p:spPr>
          <a:xfrm>
            <a:off x="5758950" y="5343617"/>
            <a:ext cx="3385050" cy="1514381"/>
          </a:xfrm>
          <a:custGeom>
            <a:avLst/>
            <a:gdLst>
              <a:gd name="connsiteX0" fmla="*/ 0 w 3385050"/>
              <a:gd name="connsiteY0" fmla="*/ 0 h 1512000"/>
              <a:gd name="connsiteX1" fmla="*/ 3385050 w 3385050"/>
              <a:gd name="connsiteY1" fmla="*/ 0 h 1512000"/>
              <a:gd name="connsiteX2" fmla="*/ 3385050 w 3385050"/>
              <a:gd name="connsiteY2" fmla="*/ 1512000 h 1512000"/>
              <a:gd name="connsiteX3" fmla="*/ 0 w 3385050"/>
              <a:gd name="connsiteY3" fmla="*/ 1512000 h 1512000"/>
              <a:gd name="connsiteX4" fmla="*/ 0 w 3385050"/>
              <a:gd name="connsiteY4" fmla="*/ 0 h 1512000"/>
              <a:gd name="connsiteX0" fmla="*/ 1023938 w 3385050"/>
              <a:gd name="connsiteY0" fmla="*/ 2382 h 1512000"/>
              <a:gd name="connsiteX1" fmla="*/ 3385050 w 3385050"/>
              <a:gd name="connsiteY1" fmla="*/ 0 h 1512000"/>
              <a:gd name="connsiteX2" fmla="*/ 3385050 w 3385050"/>
              <a:gd name="connsiteY2" fmla="*/ 1512000 h 1512000"/>
              <a:gd name="connsiteX3" fmla="*/ 0 w 3385050"/>
              <a:gd name="connsiteY3" fmla="*/ 1512000 h 1512000"/>
              <a:gd name="connsiteX4" fmla="*/ 1023938 w 3385050"/>
              <a:gd name="connsiteY4" fmla="*/ 2382 h 1512000"/>
              <a:gd name="connsiteX0" fmla="*/ 714375 w 3385050"/>
              <a:gd name="connsiteY0" fmla="*/ 0 h 1514381"/>
              <a:gd name="connsiteX1" fmla="*/ 3385050 w 3385050"/>
              <a:gd name="connsiteY1" fmla="*/ 2381 h 1514381"/>
              <a:gd name="connsiteX2" fmla="*/ 3385050 w 3385050"/>
              <a:gd name="connsiteY2" fmla="*/ 1514381 h 1514381"/>
              <a:gd name="connsiteX3" fmla="*/ 0 w 3385050"/>
              <a:gd name="connsiteY3" fmla="*/ 1514381 h 1514381"/>
              <a:gd name="connsiteX4" fmla="*/ 714375 w 3385050"/>
              <a:gd name="connsiteY4" fmla="*/ 0 h 1514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5050" h="1514381">
                <a:moveTo>
                  <a:pt x="714375" y="0"/>
                </a:moveTo>
                <a:lnTo>
                  <a:pt x="3385050" y="2381"/>
                </a:lnTo>
                <a:lnTo>
                  <a:pt x="3385050" y="1514381"/>
                </a:lnTo>
                <a:lnTo>
                  <a:pt x="0" y="1514381"/>
                </a:lnTo>
                <a:lnTo>
                  <a:pt x="714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userDrawn="1"/>
        </p:nvSpPr>
        <p:spPr>
          <a:xfrm>
            <a:off x="0" y="0"/>
            <a:ext cx="9144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Isosceles Triangle 8"/>
          <p:cNvSpPr/>
          <p:nvPr userDrawn="1"/>
        </p:nvSpPr>
        <p:spPr>
          <a:xfrm flipV="1">
            <a:off x="2520000" y="0"/>
            <a:ext cx="14292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Isosceles Triangle 9"/>
          <p:cNvSpPr/>
          <p:nvPr userDrawn="1"/>
        </p:nvSpPr>
        <p:spPr>
          <a:xfrm flipV="1">
            <a:off x="5047487" y="5346000"/>
            <a:ext cx="1429200" cy="1512000"/>
          </a:xfrm>
          <a:prstGeom prst="triangle">
            <a:avLst/>
          </a:prstGeom>
          <a:solidFill>
            <a:srgbClr val="99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7240" y="5877272"/>
            <a:ext cx="1819215" cy="541100"/>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7480" y="1511804"/>
            <a:ext cx="4096520" cy="3834392"/>
          </a:xfrm>
          <a:prstGeom prst="rect">
            <a:avLst/>
          </a:prstGeom>
        </p:spPr>
      </p:pic>
    </p:spTree>
    <p:extLst>
      <p:ext uri="{BB962C8B-B14F-4D97-AF65-F5344CB8AC3E}">
        <p14:creationId xmlns:p14="http://schemas.microsoft.com/office/powerpoint/2010/main" val="2480849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_Single Image">
    <p:spTree>
      <p:nvGrpSpPr>
        <p:cNvPr id="1" name=""/>
        <p:cNvGrpSpPr/>
        <p:nvPr/>
      </p:nvGrpSpPr>
      <p:grpSpPr>
        <a:xfrm>
          <a:off x="0" y="0"/>
          <a:ext cx="0" cy="0"/>
          <a:chOff x="0" y="0"/>
          <a:chExt cx="0" cy="0"/>
        </a:xfrm>
      </p:grpSpPr>
      <p:sp>
        <p:nvSpPr>
          <p:cNvPr id="2" name="Rectangle 10"/>
          <p:cNvSpPr/>
          <p:nvPr userDrawn="1"/>
        </p:nvSpPr>
        <p:spPr>
          <a:xfrm>
            <a:off x="3779912" y="1512000"/>
            <a:ext cx="5368857" cy="3834001"/>
          </a:xfrm>
          <a:custGeom>
            <a:avLst/>
            <a:gdLst>
              <a:gd name="connsiteX0" fmla="*/ 0 w 4099650"/>
              <a:gd name="connsiteY0" fmla="*/ 0 h 3834000"/>
              <a:gd name="connsiteX1" fmla="*/ 4099650 w 4099650"/>
              <a:gd name="connsiteY1" fmla="*/ 0 h 3834000"/>
              <a:gd name="connsiteX2" fmla="*/ 4099650 w 4099650"/>
              <a:gd name="connsiteY2" fmla="*/ 3834000 h 3834000"/>
              <a:gd name="connsiteX3" fmla="*/ 0 w 4099650"/>
              <a:gd name="connsiteY3" fmla="*/ 3834000 h 3834000"/>
              <a:gd name="connsiteX4" fmla="*/ 0 w 4099650"/>
              <a:gd name="connsiteY4" fmla="*/ 0 h 3834000"/>
              <a:gd name="connsiteX0" fmla="*/ 1119188 w 4099650"/>
              <a:gd name="connsiteY0" fmla="*/ 0 h 3834000"/>
              <a:gd name="connsiteX1" fmla="*/ 4099650 w 4099650"/>
              <a:gd name="connsiteY1" fmla="*/ 0 h 3834000"/>
              <a:gd name="connsiteX2" fmla="*/ 4099650 w 4099650"/>
              <a:gd name="connsiteY2" fmla="*/ 3834000 h 3834000"/>
              <a:gd name="connsiteX3" fmla="*/ 0 w 4099650"/>
              <a:gd name="connsiteY3" fmla="*/ 3834000 h 3834000"/>
              <a:gd name="connsiteX4" fmla="*/ 1119188 w 4099650"/>
              <a:gd name="connsiteY4" fmla="*/ 0 h 3834000"/>
              <a:gd name="connsiteX0" fmla="*/ 1585913 w 4099650"/>
              <a:gd name="connsiteY0" fmla="*/ 4762 h 3834000"/>
              <a:gd name="connsiteX1" fmla="*/ 4099650 w 4099650"/>
              <a:gd name="connsiteY1" fmla="*/ 0 h 3834000"/>
              <a:gd name="connsiteX2" fmla="*/ 4099650 w 4099650"/>
              <a:gd name="connsiteY2" fmla="*/ 3834000 h 3834000"/>
              <a:gd name="connsiteX3" fmla="*/ 0 w 4099650"/>
              <a:gd name="connsiteY3" fmla="*/ 3834000 h 3834000"/>
              <a:gd name="connsiteX4" fmla="*/ 1585913 w 4099650"/>
              <a:gd name="connsiteY4" fmla="*/ 4762 h 3834000"/>
              <a:gd name="connsiteX0" fmla="*/ 2090738 w 4099650"/>
              <a:gd name="connsiteY0" fmla="*/ 0 h 3834001"/>
              <a:gd name="connsiteX1" fmla="*/ 4099650 w 4099650"/>
              <a:gd name="connsiteY1" fmla="*/ 1 h 3834001"/>
              <a:gd name="connsiteX2" fmla="*/ 4099650 w 4099650"/>
              <a:gd name="connsiteY2" fmla="*/ 3834001 h 3834001"/>
              <a:gd name="connsiteX3" fmla="*/ 0 w 4099650"/>
              <a:gd name="connsiteY3" fmla="*/ 3834001 h 3834001"/>
              <a:gd name="connsiteX4" fmla="*/ 2090738 w 4099650"/>
              <a:gd name="connsiteY4" fmla="*/ 0 h 3834001"/>
              <a:gd name="connsiteX0" fmla="*/ 1804988 w 4099650"/>
              <a:gd name="connsiteY0" fmla="*/ 0 h 3834001"/>
              <a:gd name="connsiteX1" fmla="*/ 4099650 w 4099650"/>
              <a:gd name="connsiteY1" fmla="*/ 1 h 3834001"/>
              <a:gd name="connsiteX2" fmla="*/ 4099650 w 4099650"/>
              <a:gd name="connsiteY2" fmla="*/ 3834001 h 3834001"/>
              <a:gd name="connsiteX3" fmla="*/ 0 w 4099650"/>
              <a:gd name="connsiteY3" fmla="*/ 3834001 h 3834001"/>
              <a:gd name="connsiteX4" fmla="*/ 1804988 w 4099650"/>
              <a:gd name="connsiteY4" fmla="*/ 0 h 3834001"/>
              <a:gd name="connsiteX0" fmla="*/ 1804988 w 4099650"/>
              <a:gd name="connsiteY0" fmla="*/ 2380 h 3836381"/>
              <a:gd name="connsiteX1" fmla="*/ 3935344 w 4099650"/>
              <a:gd name="connsiteY1" fmla="*/ 0 h 3836381"/>
              <a:gd name="connsiteX2" fmla="*/ 4099650 w 4099650"/>
              <a:gd name="connsiteY2" fmla="*/ 3836381 h 3836381"/>
              <a:gd name="connsiteX3" fmla="*/ 0 w 4099650"/>
              <a:gd name="connsiteY3" fmla="*/ 3836381 h 3836381"/>
              <a:gd name="connsiteX4" fmla="*/ 1804988 w 4099650"/>
              <a:gd name="connsiteY4" fmla="*/ 2380 h 3836381"/>
              <a:gd name="connsiteX0" fmla="*/ 1804988 w 3935344"/>
              <a:gd name="connsiteY0" fmla="*/ 2380 h 3838762"/>
              <a:gd name="connsiteX1" fmla="*/ 3935344 w 3935344"/>
              <a:gd name="connsiteY1" fmla="*/ 0 h 3838762"/>
              <a:gd name="connsiteX2" fmla="*/ 3935344 w 3935344"/>
              <a:gd name="connsiteY2" fmla="*/ 3838762 h 3838762"/>
              <a:gd name="connsiteX3" fmla="*/ 0 w 3935344"/>
              <a:gd name="connsiteY3" fmla="*/ 3836381 h 3838762"/>
              <a:gd name="connsiteX4" fmla="*/ 1804988 w 3935344"/>
              <a:gd name="connsiteY4" fmla="*/ 2380 h 3838762"/>
              <a:gd name="connsiteX0" fmla="*/ 1804988 w 5368857"/>
              <a:gd name="connsiteY0" fmla="*/ 2380 h 3836381"/>
              <a:gd name="connsiteX1" fmla="*/ 3935344 w 5368857"/>
              <a:gd name="connsiteY1" fmla="*/ 0 h 3836381"/>
              <a:gd name="connsiteX2" fmla="*/ 5368857 w 5368857"/>
              <a:gd name="connsiteY2" fmla="*/ 3834000 h 3836381"/>
              <a:gd name="connsiteX3" fmla="*/ 0 w 5368857"/>
              <a:gd name="connsiteY3" fmla="*/ 3836381 h 3836381"/>
              <a:gd name="connsiteX4" fmla="*/ 1804988 w 5368857"/>
              <a:gd name="connsiteY4" fmla="*/ 2380 h 3836381"/>
              <a:gd name="connsiteX0" fmla="*/ 1804988 w 5368857"/>
              <a:gd name="connsiteY0" fmla="*/ 0 h 3834001"/>
              <a:gd name="connsiteX1" fmla="*/ 5366475 w 5368857"/>
              <a:gd name="connsiteY1" fmla="*/ 2 h 3834001"/>
              <a:gd name="connsiteX2" fmla="*/ 5368857 w 5368857"/>
              <a:gd name="connsiteY2" fmla="*/ 3831620 h 3834001"/>
              <a:gd name="connsiteX3" fmla="*/ 0 w 5368857"/>
              <a:gd name="connsiteY3" fmla="*/ 3834001 h 3834001"/>
              <a:gd name="connsiteX4" fmla="*/ 1804988 w 5368857"/>
              <a:gd name="connsiteY4" fmla="*/ 0 h 383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8857" h="3834001">
                <a:moveTo>
                  <a:pt x="1804988" y="0"/>
                </a:moveTo>
                <a:lnTo>
                  <a:pt x="5366475" y="2"/>
                </a:lnTo>
                <a:lnTo>
                  <a:pt x="5368857" y="3831620"/>
                </a:lnTo>
                <a:lnTo>
                  <a:pt x="0" y="3834001"/>
                </a:lnTo>
                <a:lnTo>
                  <a:pt x="1804988" y="0"/>
                </a:lnTo>
                <a:close/>
              </a:path>
            </a:pathLst>
          </a:custGeom>
          <a:blipFill dpi="0" rotWithShape="1">
            <a:blip r:embed="rId2" cstate="print">
              <a:extLst>
                <a:ext uri="{28A0092B-C50C-407E-A947-70E740481C1C}">
                  <a14:useLocalDpi xmlns:a14="http://schemas.microsoft.com/office/drawing/2010/main" val="0"/>
                </a:ext>
              </a:extLst>
            </a:blip>
            <a:srcRect/>
            <a:stretch>
              <a:fillRect l="-13198" t="-25959" r="-26618" b="-138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8"/>
          <p:cNvSpPr/>
          <p:nvPr userDrawn="1"/>
        </p:nvSpPr>
        <p:spPr>
          <a:xfrm>
            <a:off x="728" y="1512000"/>
            <a:ext cx="3781686" cy="3834000"/>
          </a:xfrm>
          <a:custGeom>
            <a:avLst/>
            <a:gdLst>
              <a:gd name="connsiteX0" fmla="*/ 0 w 3233312"/>
              <a:gd name="connsiteY0" fmla="*/ 0 h 3834000"/>
              <a:gd name="connsiteX1" fmla="*/ 3233312 w 3233312"/>
              <a:gd name="connsiteY1" fmla="*/ 0 h 3834000"/>
              <a:gd name="connsiteX2" fmla="*/ 3233312 w 3233312"/>
              <a:gd name="connsiteY2" fmla="*/ 3834000 h 3834000"/>
              <a:gd name="connsiteX3" fmla="*/ 0 w 3233312"/>
              <a:gd name="connsiteY3" fmla="*/ 3834000 h 3834000"/>
              <a:gd name="connsiteX4" fmla="*/ 0 w 3233312"/>
              <a:gd name="connsiteY4" fmla="*/ 0 h 3834000"/>
              <a:gd name="connsiteX0" fmla="*/ 0 w 5043062"/>
              <a:gd name="connsiteY0" fmla="*/ 0 h 3834000"/>
              <a:gd name="connsiteX1" fmla="*/ 3233312 w 5043062"/>
              <a:gd name="connsiteY1" fmla="*/ 0 h 3834000"/>
              <a:gd name="connsiteX2" fmla="*/ 5043062 w 5043062"/>
              <a:gd name="connsiteY2" fmla="*/ 3834000 h 3834000"/>
              <a:gd name="connsiteX3" fmla="*/ 0 w 5043062"/>
              <a:gd name="connsiteY3" fmla="*/ 3834000 h 3834000"/>
              <a:gd name="connsiteX4" fmla="*/ 0 w 5043062"/>
              <a:gd name="connsiteY4" fmla="*/ 0 h 3834000"/>
              <a:gd name="connsiteX0" fmla="*/ 0 w 5043062"/>
              <a:gd name="connsiteY0" fmla="*/ 0 h 3834000"/>
              <a:gd name="connsiteX1" fmla="*/ 3233312 w 5043062"/>
              <a:gd name="connsiteY1" fmla="*/ 0 h 3834000"/>
              <a:gd name="connsiteX2" fmla="*/ 5043062 w 5043062"/>
              <a:gd name="connsiteY2" fmla="*/ 3834000 h 3834000"/>
              <a:gd name="connsiteX3" fmla="*/ 1254919 w 5043062"/>
              <a:gd name="connsiteY3" fmla="*/ 3831619 h 3834000"/>
              <a:gd name="connsiteX4" fmla="*/ 0 w 5043062"/>
              <a:gd name="connsiteY4" fmla="*/ 0 h 3834000"/>
              <a:gd name="connsiteX0" fmla="*/ 7144 w 3788143"/>
              <a:gd name="connsiteY0" fmla="*/ 0 h 3834000"/>
              <a:gd name="connsiteX1" fmla="*/ 1978393 w 3788143"/>
              <a:gd name="connsiteY1" fmla="*/ 0 h 3834000"/>
              <a:gd name="connsiteX2" fmla="*/ 3788143 w 3788143"/>
              <a:gd name="connsiteY2" fmla="*/ 3834000 h 3834000"/>
              <a:gd name="connsiteX3" fmla="*/ 0 w 3788143"/>
              <a:gd name="connsiteY3" fmla="*/ 3831619 h 3834000"/>
              <a:gd name="connsiteX4" fmla="*/ 7144 w 3788143"/>
              <a:gd name="connsiteY4" fmla="*/ 0 h 3834000"/>
              <a:gd name="connsiteX0" fmla="*/ 22 w 3781021"/>
              <a:gd name="connsiteY0" fmla="*/ 0 h 3834000"/>
              <a:gd name="connsiteX1" fmla="*/ 1971271 w 3781021"/>
              <a:gd name="connsiteY1" fmla="*/ 0 h 3834000"/>
              <a:gd name="connsiteX2" fmla="*/ 3781021 w 3781021"/>
              <a:gd name="connsiteY2" fmla="*/ 3834000 h 3834000"/>
              <a:gd name="connsiteX3" fmla="*/ 190522 w 3781021"/>
              <a:gd name="connsiteY3" fmla="*/ 3669694 h 3834000"/>
              <a:gd name="connsiteX4" fmla="*/ 22 w 3781021"/>
              <a:gd name="connsiteY4" fmla="*/ 0 h 3834000"/>
              <a:gd name="connsiteX0" fmla="*/ 687 w 3781686"/>
              <a:gd name="connsiteY0" fmla="*/ 0 h 3834000"/>
              <a:gd name="connsiteX1" fmla="*/ 1971936 w 3781686"/>
              <a:gd name="connsiteY1" fmla="*/ 0 h 3834000"/>
              <a:gd name="connsiteX2" fmla="*/ 3781686 w 3781686"/>
              <a:gd name="connsiteY2" fmla="*/ 3834000 h 3834000"/>
              <a:gd name="connsiteX3" fmla="*/ 687 w 3781686"/>
              <a:gd name="connsiteY3" fmla="*/ 3829238 h 3834000"/>
              <a:gd name="connsiteX4" fmla="*/ 687 w 3781686"/>
              <a:gd name="connsiteY4" fmla="*/ 0 h 3834000"/>
              <a:gd name="connsiteX0" fmla="*/ 240507 w 3780999"/>
              <a:gd name="connsiteY0" fmla="*/ 200025 h 3834000"/>
              <a:gd name="connsiteX1" fmla="*/ 1971249 w 3780999"/>
              <a:gd name="connsiteY1" fmla="*/ 0 h 3834000"/>
              <a:gd name="connsiteX2" fmla="*/ 3780999 w 3780999"/>
              <a:gd name="connsiteY2" fmla="*/ 3834000 h 3834000"/>
              <a:gd name="connsiteX3" fmla="*/ 0 w 3780999"/>
              <a:gd name="connsiteY3" fmla="*/ 3829238 h 3834000"/>
              <a:gd name="connsiteX4" fmla="*/ 240507 w 3780999"/>
              <a:gd name="connsiteY4" fmla="*/ 200025 h 3834000"/>
              <a:gd name="connsiteX0" fmla="*/ 687 w 3781686"/>
              <a:gd name="connsiteY0" fmla="*/ 4762 h 3834000"/>
              <a:gd name="connsiteX1" fmla="*/ 1971936 w 3781686"/>
              <a:gd name="connsiteY1" fmla="*/ 0 h 3834000"/>
              <a:gd name="connsiteX2" fmla="*/ 3781686 w 3781686"/>
              <a:gd name="connsiteY2" fmla="*/ 3834000 h 3834000"/>
              <a:gd name="connsiteX3" fmla="*/ 687 w 3781686"/>
              <a:gd name="connsiteY3" fmla="*/ 3829238 h 3834000"/>
              <a:gd name="connsiteX4" fmla="*/ 687 w 3781686"/>
              <a:gd name="connsiteY4" fmla="*/ 4762 h 38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1686" h="3834000">
                <a:moveTo>
                  <a:pt x="687" y="4762"/>
                </a:moveTo>
                <a:lnTo>
                  <a:pt x="1971936" y="0"/>
                </a:lnTo>
                <a:lnTo>
                  <a:pt x="3781686" y="3834000"/>
                </a:lnTo>
                <a:lnTo>
                  <a:pt x="687" y="3829238"/>
                </a:lnTo>
                <a:cubicBezTo>
                  <a:pt x="3068" y="2552032"/>
                  <a:pt x="-1694" y="1281968"/>
                  <a:pt x="687" y="4762"/>
                </a:cubicBezTo>
                <a:close/>
              </a:path>
            </a:pathLst>
          </a:custGeom>
          <a:blipFill dpi="0" rotWithShape="1">
            <a:blip r:embed="rId3">
              <a:extLst>
                <a:ext uri="{28A0092B-C50C-407E-A947-70E740481C1C}">
                  <a14:useLocalDpi xmlns:a14="http://schemas.microsoft.com/office/drawing/2010/main" val="0"/>
                </a:ext>
              </a:extLst>
            </a:blip>
            <a:srcRect/>
            <a:stretch>
              <a:fillRect l="-6028" r="-188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userDrawn="1"/>
        </p:nvSpPr>
        <p:spPr>
          <a:xfrm>
            <a:off x="1974600" y="1512000"/>
            <a:ext cx="3625200" cy="3836381"/>
          </a:xfrm>
          <a:custGeom>
            <a:avLst/>
            <a:gdLst>
              <a:gd name="connsiteX0" fmla="*/ 0 w 3625200"/>
              <a:gd name="connsiteY0" fmla="*/ 0 h 3834000"/>
              <a:gd name="connsiteX1" fmla="*/ 3625200 w 3625200"/>
              <a:gd name="connsiteY1" fmla="*/ 0 h 3834000"/>
              <a:gd name="connsiteX2" fmla="*/ 3625200 w 3625200"/>
              <a:gd name="connsiteY2" fmla="*/ 3834000 h 3834000"/>
              <a:gd name="connsiteX3" fmla="*/ 0 w 3625200"/>
              <a:gd name="connsiteY3" fmla="*/ 3834000 h 3834000"/>
              <a:gd name="connsiteX4" fmla="*/ 0 w 3625200"/>
              <a:gd name="connsiteY4" fmla="*/ 0 h 3834000"/>
              <a:gd name="connsiteX0" fmla="*/ 0 w 3625200"/>
              <a:gd name="connsiteY0" fmla="*/ 0 h 3834000"/>
              <a:gd name="connsiteX1" fmla="*/ 3625200 w 3625200"/>
              <a:gd name="connsiteY1" fmla="*/ 0 h 3834000"/>
              <a:gd name="connsiteX2" fmla="*/ 1815450 w 3625200"/>
              <a:gd name="connsiteY2" fmla="*/ 3834000 h 3834000"/>
              <a:gd name="connsiteX3" fmla="*/ 0 w 3625200"/>
              <a:gd name="connsiteY3" fmla="*/ 3834000 h 3834000"/>
              <a:gd name="connsiteX4" fmla="*/ 0 w 3625200"/>
              <a:gd name="connsiteY4" fmla="*/ 0 h 3834000"/>
              <a:gd name="connsiteX0" fmla="*/ 0 w 3625200"/>
              <a:gd name="connsiteY0" fmla="*/ 0 h 3834000"/>
              <a:gd name="connsiteX1" fmla="*/ 3625200 w 3625200"/>
              <a:gd name="connsiteY1" fmla="*/ 0 h 3834000"/>
              <a:gd name="connsiteX2" fmla="*/ 1820212 w 3625200"/>
              <a:gd name="connsiteY2" fmla="*/ 3834000 h 3834000"/>
              <a:gd name="connsiteX3" fmla="*/ 0 w 3625200"/>
              <a:gd name="connsiteY3" fmla="*/ 3834000 h 3834000"/>
              <a:gd name="connsiteX4" fmla="*/ 0 w 3625200"/>
              <a:gd name="connsiteY4" fmla="*/ 0 h 3834000"/>
              <a:gd name="connsiteX0" fmla="*/ 0 w 3625200"/>
              <a:gd name="connsiteY0" fmla="*/ 0 h 3838763"/>
              <a:gd name="connsiteX1" fmla="*/ 3625200 w 3625200"/>
              <a:gd name="connsiteY1" fmla="*/ 0 h 3838763"/>
              <a:gd name="connsiteX2" fmla="*/ 1820212 w 3625200"/>
              <a:gd name="connsiteY2" fmla="*/ 3834000 h 3838763"/>
              <a:gd name="connsiteX3" fmla="*/ 1816893 w 3625200"/>
              <a:gd name="connsiteY3" fmla="*/ 3838763 h 3838763"/>
              <a:gd name="connsiteX4" fmla="*/ 0 w 3625200"/>
              <a:gd name="connsiteY4" fmla="*/ 0 h 3838763"/>
              <a:gd name="connsiteX0" fmla="*/ 0 w 3625200"/>
              <a:gd name="connsiteY0" fmla="*/ 0 h 3834000"/>
              <a:gd name="connsiteX1" fmla="*/ 3625200 w 3625200"/>
              <a:gd name="connsiteY1" fmla="*/ 0 h 3834000"/>
              <a:gd name="connsiteX2" fmla="*/ 1820212 w 3625200"/>
              <a:gd name="connsiteY2" fmla="*/ 3834000 h 3834000"/>
              <a:gd name="connsiteX3" fmla="*/ 1562099 w 3625200"/>
              <a:gd name="connsiteY3" fmla="*/ 3507769 h 3834000"/>
              <a:gd name="connsiteX4" fmla="*/ 0 w 3625200"/>
              <a:gd name="connsiteY4" fmla="*/ 0 h 3834000"/>
              <a:gd name="connsiteX0" fmla="*/ 0 w 3625200"/>
              <a:gd name="connsiteY0" fmla="*/ 0 h 3834000"/>
              <a:gd name="connsiteX1" fmla="*/ 3625200 w 3625200"/>
              <a:gd name="connsiteY1" fmla="*/ 0 h 3834000"/>
              <a:gd name="connsiteX2" fmla="*/ 1820212 w 3625200"/>
              <a:gd name="connsiteY2" fmla="*/ 3834000 h 3834000"/>
              <a:gd name="connsiteX3" fmla="*/ 1807368 w 3625200"/>
              <a:gd name="connsiteY3" fmla="*/ 3438712 h 3834000"/>
              <a:gd name="connsiteX4" fmla="*/ 0 w 3625200"/>
              <a:gd name="connsiteY4" fmla="*/ 0 h 3834000"/>
              <a:gd name="connsiteX0" fmla="*/ 0 w 3625200"/>
              <a:gd name="connsiteY0" fmla="*/ 0 h 3688744"/>
              <a:gd name="connsiteX1" fmla="*/ 3625200 w 3625200"/>
              <a:gd name="connsiteY1" fmla="*/ 0 h 3688744"/>
              <a:gd name="connsiteX2" fmla="*/ 1853549 w 3625200"/>
              <a:gd name="connsiteY2" fmla="*/ 3688744 h 3688744"/>
              <a:gd name="connsiteX3" fmla="*/ 1807368 w 3625200"/>
              <a:gd name="connsiteY3" fmla="*/ 3438712 h 3688744"/>
              <a:gd name="connsiteX4" fmla="*/ 0 w 3625200"/>
              <a:gd name="connsiteY4" fmla="*/ 0 h 3688744"/>
              <a:gd name="connsiteX0" fmla="*/ 0 w 3625200"/>
              <a:gd name="connsiteY0" fmla="*/ 0 h 3831618"/>
              <a:gd name="connsiteX1" fmla="*/ 3625200 w 3625200"/>
              <a:gd name="connsiteY1" fmla="*/ 0 h 3831618"/>
              <a:gd name="connsiteX2" fmla="*/ 1853549 w 3625200"/>
              <a:gd name="connsiteY2" fmla="*/ 3688744 h 3831618"/>
              <a:gd name="connsiteX3" fmla="*/ 1802606 w 3625200"/>
              <a:gd name="connsiteY3" fmla="*/ 3831618 h 3831618"/>
              <a:gd name="connsiteX4" fmla="*/ 0 w 3625200"/>
              <a:gd name="connsiteY4" fmla="*/ 0 h 3831618"/>
              <a:gd name="connsiteX0" fmla="*/ 0 w 3625200"/>
              <a:gd name="connsiteY0" fmla="*/ 0 h 3836381"/>
              <a:gd name="connsiteX1" fmla="*/ 3625200 w 3625200"/>
              <a:gd name="connsiteY1" fmla="*/ 0 h 3836381"/>
              <a:gd name="connsiteX2" fmla="*/ 1801162 w 3625200"/>
              <a:gd name="connsiteY2" fmla="*/ 3836381 h 3836381"/>
              <a:gd name="connsiteX3" fmla="*/ 1802606 w 3625200"/>
              <a:gd name="connsiteY3" fmla="*/ 3831618 h 3836381"/>
              <a:gd name="connsiteX4" fmla="*/ 0 w 3625200"/>
              <a:gd name="connsiteY4" fmla="*/ 0 h 383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5200" h="3836381">
                <a:moveTo>
                  <a:pt x="0" y="0"/>
                </a:moveTo>
                <a:lnTo>
                  <a:pt x="3625200" y="0"/>
                </a:lnTo>
                <a:lnTo>
                  <a:pt x="1801162" y="3836381"/>
                </a:lnTo>
                <a:lnTo>
                  <a:pt x="1802606" y="3831618"/>
                </a:lnTo>
                <a:lnTo>
                  <a:pt x="0" y="0"/>
                </a:lnTo>
                <a:close/>
              </a:path>
            </a:pathLst>
          </a:custGeom>
          <a:blipFill dpi="0" rotWithShape="1">
            <a:blip r:embed="rId4" cstate="print">
              <a:extLst>
                <a:ext uri="{28A0092B-C50C-407E-A947-70E740481C1C}">
                  <a14:useLocalDpi xmlns:a14="http://schemas.microsoft.com/office/drawing/2010/main" val="0"/>
                </a:ext>
              </a:extLst>
            </a:blip>
            <a:srcRect/>
            <a:stretch>
              <a:fillRect l="-29369" r="-293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19"/>
          <p:cNvSpPr/>
          <p:nvPr userDrawn="1"/>
        </p:nvSpPr>
        <p:spPr>
          <a:xfrm>
            <a:off x="4494833" y="5343618"/>
            <a:ext cx="4659477" cy="1516763"/>
          </a:xfrm>
          <a:custGeom>
            <a:avLst/>
            <a:gdLst>
              <a:gd name="connsiteX0" fmla="*/ 0 w 3385050"/>
              <a:gd name="connsiteY0" fmla="*/ 0 h 1512000"/>
              <a:gd name="connsiteX1" fmla="*/ 3385050 w 3385050"/>
              <a:gd name="connsiteY1" fmla="*/ 0 h 1512000"/>
              <a:gd name="connsiteX2" fmla="*/ 3385050 w 3385050"/>
              <a:gd name="connsiteY2" fmla="*/ 1512000 h 1512000"/>
              <a:gd name="connsiteX3" fmla="*/ 0 w 3385050"/>
              <a:gd name="connsiteY3" fmla="*/ 1512000 h 1512000"/>
              <a:gd name="connsiteX4" fmla="*/ 0 w 3385050"/>
              <a:gd name="connsiteY4" fmla="*/ 0 h 1512000"/>
              <a:gd name="connsiteX0" fmla="*/ 1023938 w 3385050"/>
              <a:gd name="connsiteY0" fmla="*/ 2382 h 1512000"/>
              <a:gd name="connsiteX1" fmla="*/ 3385050 w 3385050"/>
              <a:gd name="connsiteY1" fmla="*/ 0 h 1512000"/>
              <a:gd name="connsiteX2" fmla="*/ 3385050 w 3385050"/>
              <a:gd name="connsiteY2" fmla="*/ 1512000 h 1512000"/>
              <a:gd name="connsiteX3" fmla="*/ 0 w 3385050"/>
              <a:gd name="connsiteY3" fmla="*/ 1512000 h 1512000"/>
              <a:gd name="connsiteX4" fmla="*/ 1023938 w 3385050"/>
              <a:gd name="connsiteY4" fmla="*/ 2382 h 1512000"/>
              <a:gd name="connsiteX0" fmla="*/ 714375 w 3385050"/>
              <a:gd name="connsiteY0" fmla="*/ 0 h 1514381"/>
              <a:gd name="connsiteX1" fmla="*/ 3385050 w 3385050"/>
              <a:gd name="connsiteY1" fmla="*/ 2381 h 1514381"/>
              <a:gd name="connsiteX2" fmla="*/ 3385050 w 3385050"/>
              <a:gd name="connsiteY2" fmla="*/ 1514381 h 1514381"/>
              <a:gd name="connsiteX3" fmla="*/ 0 w 3385050"/>
              <a:gd name="connsiteY3" fmla="*/ 1514381 h 1514381"/>
              <a:gd name="connsiteX4" fmla="*/ 714375 w 3385050"/>
              <a:gd name="connsiteY4" fmla="*/ 0 h 1514381"/>
              <a:gd name="connsiteX0" fmla="*/ 714375 w 4659019"/>
              <a:gd name="connsiteY0" fmla="*/ 2382 h 1516763"/>
              <a:gd name="connsiteX1" fmla="*/ 4659019 w 4659019"/>
              <a:gd name="connsiteY1" fmla="*/ 0 h 1516763"/>
              <a:gd name="connsiteX2" fmla="*/ 3385050 w 4659019"/>
              <a:gd name="connsiteY2" fmla="*/ 1516763 h 1516763"/>
              <a:gd name="connsiteX3" fmla="*/ 0 w 4659019"/>
              <a:gd name="connsiteY3" fmla="*/ 1516763 h 1516763"/>
              <a:gd name="connsiteX4" fmla="*/ 714375 w 4659019"/>
              <a:gd name="connsiteY4" fmla="*/ 2382 h 1516763"/>
              <a:gd name="connsiteX0" fmla="*/ 714375 w 4659019"/>
              <a:gd name="connsiteY0" fmla="*/ 2382 h 1516763"/>
              <a:gd name="connsiteX1" fmla="*/ 4659019 w 4659019"/>
              <a:gd name="connsiteY1" fmla="*/ 0 h 1516763"/>
              <a:gd name="connsiteX2" fmla="*/ 4654257 w 4659019"/>
              <a:gd name="connsiteY2" fmla="*/ 1514381 h 1516763"/>
              <a:gd name="connsiteX3" fmla="*/ 0 w 4659019"/>
              <a:gd name="connsiteY3" fmla="*/ 1516763 h 1516763"/>
              <a:gd name="connsiteX4" fmla="*/ 714375 w 4659019"/>
              <a:gd name="connsiteY4" fmla="*/ 2382 h 1516763"/>
              <a:gd name="connsiteX0" fmla="*/ 714375 w 4663993"/>
              <a:gd name="connsiteY0" fmla="*/ 2382 h 1516763"/>
              <a:gd name="connsiteX1" fmla="*/ 4659019 w 4663993"/>
              <a:gd name="connsiteY1" fmla="*/ 0 h 1516763"/>
              <a:gd name="connsiteX2" fmla="*/ 4663782 w 4663993"/>
              <a:gd name="connsiteY2" fmla="*/ 1516762 h 1516763"/>
              <a:gd name="connsiteX3" fmla="*/ 0 w 4663993"/>
              <a:gd name="connsiteY3" fmla="*/ 1516763 h 1516763"/>
              <a:gd name="connsiteX4" fmla="*/ 714375 w 4663993"/>
              <a:gd name="connsiteY4" fmla="*/ 2382 h 1516763"/>
              <a:gd name="connsiteX0" fmla="*/ 714375 w 4659477"/>
              <a:gd name="connsiteY0" fmla="*/ 2382 h 1516763"/>
              <a:gd name="connsiteX1" fmla="*/ 4659019 w 4659477"/>
              <a:gd name="connsiteY1" fmla="*/ 0 h 1516763"/>
              <a:gd name="connsiteX2" fmla="*/ 4659019 w 4659477"/>
              <a:gd name="connsiteY2" fmla="*/ 1516762 h 1516763"/>
              <a:gd name="connsiteX3" fmla="*/ 0 w 4659477"/>
              <a:gd name="connsiteY3" fmla="*/ 1516763 h 1516763"/>
              <a:gd name="connsiteX4" fmla="*/ 714375 w 4659477"/>
              <a:gd name="connsiteY4" fmla="*/ 2382 h 151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77" h="1516763">
                <a:moveTo>
                  <a:pt x="714375" y="2382"/>
                </a:moveTo>
                <a:lnTo>
                  <a:pt x="4659019" y="0"/>
                </a:lnTo>
                <a:cubicBezTo>
                  <a:pt x="4657432" y="504794"/>
                  <a:pt x="4660606" y="1011968"/>
                  <a:pt x="4659019" y="1516762"/>
                </a:cubicBezTo>
                <a:lnTo>
                  <a:pt x="0" y="1516763"/>
                </a:lnTo>
                <a:lnTo>
                  <a:pt x="714375" y="23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userDrawn="1"/>
        </p:nvSpPr>
        <p:spPr>
          <a:xfrm>
            <a:off x="0" y="0"/>
            <a:ext cx="9144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Isosceles Triangle 9"/>
          <p:cNvSpPr/>
          <p:nvPr userDrawn="1"/>
        </p:nvSpPr>
        <p:spPr>
          <a:xfrm flipV="1">
            <a:off x="1260000" y="0"/>
            <a:ext cx="14292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57240" y="5877272"/>
            <a:ext cx="1819215" cy="541100"/>
          </a:xfrm>
          <a:prstGeom prst="rect">
            <a:avLst/>
          </a:prstGeom>
        </p:spPr>
      </p:pic>
      <p:sp>
        <p:nvSpPr>
          <p:cNvPr id="12" name="Rectangle 11"/>
          <p:cNvSpPr/>
          <p:nvPr userDrawn="1"/>
        </p:nvSpPr>
        <p:spPr>
          <a:xfrm>
            <a:off x="0" y="5346000"/>
            <a:ext cx="4499992"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ffectLst/>
            </a:endParaRPr>
          </a:p>
          <a:p>
            <a:pPr algn="ctr"/>
            <a:endParaRPr lang="en-US" dirty="0">
              <a:ln>
                <a:noFill/>
              </a:ln>
              <a:solidFill>
                <a:schemeClr val="accent1"/>
              </a:solidFill>
              <a:effectLst/>
            </a:endParaRPr>
          </a:p>
        </p:txBody>
      </p:sp>
      <p:sp>
        <p:nvSpPr>
          <p:cNvPr id="13" name="Isosceles Triangle 12"/>
          <p:cNvSpPr/>
          <p:nvPr userDrawn="1"/>
        </p:nvSpPr>
        <p:spPr>
          <a:xfrm flipV="1">
            <a:off x="3785615" y="5346000"/>
            <a:ext cx="1429200" cy="1512000"/>
          </a:xfrm>
          <a:prstGeom prst="triangle">
            <a:avLst/>
          </a:prstGeom>
          <a:solidFill>
            <a:srgbClr val="99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4" name="Group 13"/>
          <p:cNvGrpSpPr/>
          <p:nvPr userDrawn="1"/>
        </p:nvGrpSpPr>
        <p:grpSpPr>
          <a:xfrm>
            <a:off x="0" y="1511300"/>
            <a:ext cx="9144000" cy="3834896"/>
            <a:chOff x="0" y="1511300"/>
            <a:chExt cx="9144000" cy="3834896"/>
          </a:xfrm>
        </p:grpSpPr>
        <p:pic>
          <p:nvPicPr>
            <p:cNvPr id="15" name="Picture 14" descr="Untitled-3.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511300"/>
              <a:ext cx="3785616" cy="3834384"/>
            </a:xfrm>
            <a:prstGeom prst="rect">
              <a:avLst/>
            </a:prstGeom>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85605" y="1511804"/>
              <a:ext cx="5358395" cy="3834392"/>
            </a:xfrm>
            <a:prstGeom prst="rect">
              <a:avLst/>
            </a:prstGeom>
          </p:spPr>
        </p:pic>
      </p:grpSp>
    </p:spTree>
    <p:extLst>
      <p:ext uri="{BB962C8B-B14F-4D97-AF65-F5344CB8AC3E}">
        <p14:creationId xmlns:p14="http://schemas.microsoft.com/office/powerpoint/2010/main" val="300004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11"/>
          <p:cNvSpPr>
            <a:spLocks noGrp="1"/>
          </p:cNvSpPr>
          <p:nvPr>
            <p:ph sz="quarter" idx="13"/>
          </p:nvPr>
        </p:nvSpPr>
        <p:spPr>
          <a:xfrm>
            <a:off x="1187450" y="1339627"/>
            <a:ext cx="7534275" cy="4897685"/>
          </a:xfrm>
        </p:spPr>
        <p:txBody>
          <a:bodyPr/>
          <a:lstStyle>
            <a:lvl1pPr marL="0" indent="0">
              <a:buNone/>
              <a:defRPr sz="2200" b="1">
                <a:latin typeface="+mj-lt"/>
              </a:defRPr>
            </a:lvl1pPr>
            <a:lvl2pPr marL="0" indent="0">
              <a:buFontTx/>
              <a:buNone/>
              <a:defRPr sz="2200"/>
            </a:lvl2pPr>
            <a:lvl3pPr marL="361950" indent="-361950">
              <a:defRPr sz="2200"/>
            </a:lvl3pPr>
            <a:lvl4pPr marL="715963" indent="-354013">
              <a:defRPr sz="2200"/>
            </a:lvl4pPr>
            <a:lvl5pPr marL="1077913" indent="-361950">
              <a:defRPr/>
            </a:lvl5pPr>
            <a:lvl6pPr marL="0" indent="0">
              <a:buNone/>
              <a:defRPr sz="1800"/>
            </a:lvl6pPr>
            <a:lvl7pPr marL="180975" indent="-180975">
              <a:defRPr sz="1800"/>
            </a:lvl7pPr>
            <a:lvl8pPr marL="0" indent="0">
              <a:buNone/>
              <a:defRPr sz="1800"/>
            </a:lvl8pPr>
            <a:lvl9pPr marL="0" indent="0">
              <a:buNone/>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Rectangle 1"/>
          <p:cNvSpPr/>
          <p:nvPr userDrawn="1"/>
        </p:nvSpPr>
        <p:spPr>
          <a:xfrm>
            <a:off x="0" y="-1"/>
            <a:ext cx="9144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5" name="Title 1"/>
          <p:cNvSpPr>
            <a:spLocks noGrp="1"/>
          </p:cNvSpPr>
          <p:nvPr>
            <p:ph type="title"/>
          </p:nvPr>
        </p:nvSpPr>
        <p:spPr>
          <a:xfrm>
            <a:off x="1187624" y="0"/>
            <a:ext cx="7499176"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grpSp>
        <p:nvGrpSpPr>
          <p:cNvPr id="15" name="Group 14"/>
          <p:cNvGrpSpPr/>
          <p:nvPr userDrawn="1"/>
        </p:nvGrpSpPr>
        <p:grpSpPr>
          <a:xfrm>
            <a:off x="755" y="-2"/>
            <a:ext cx="1006855" cy="1420251"/>
            <a:chOff x="755" y="-2"/>
            <a:chExt cx="1006855" cy="1420251"/>
          </a:xfrm>
        </p:grpSpPr>
        <p:sp>
          <p:nvSpPr>
            <p:cNvPr id="7" name="Isosceles Triangle 6"/>
            <p:cNvSpPr/>
            <p:nvPr userDrawn="1"/>
          </p:nvSpPr>
          <p:spPr>
            <a:xfrm flipV="1">
              <a:off x="755" y="0"/>
              <a:ext cx="671237" cy="71012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Isosceles Triangle 7"/>
            <p:cNvSpPr/>
            <p:nvPr userDrawn="1"/>
          </p:nvSpPr>
          <p:spPr>
            <a:xfrm flipV="1">
              <a:off x="336373" y="710124"/>
              <a:ext cx="671237" cy="710125"/>
            </a:xfrm>
            <a:prstGeom prst="triangle">
              <a:avLst/>
            </a:prstGeom>
            <a:solidFill>
              <a:srgbClr val="99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Isosceles Triangle 8"/>
            <p:cNvSpPr/>
            <p:nvPr userDrawn="1"/>
          </p:nvSpPr>
          <p:spPr>
            <a:xfrm rot="10800000" flipV="1">
              <a:off x="336372" y="-2"/>
              <a:ext cx="671237" cy="71012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0" name="Slide Number Placeholder 5"/>
          <p:cNvSpPr txBox="1">
            <a:spLocks/>
          </p:cNvSpPr>
          <p:nvPr userDrawn="1"/>
        </p:nvSpPr>
        <p:spPr>
          <a:xfrm>
            <a:off x="6588224" y="63345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mtClean="0"/>
              <a:pPr/>
              <a:t>‹#›</a:t>
            </a:fld>
            <a:endParaRPr lang="en-AU"/>
          </a:p>
        </p:txBody>
      </p:sp>
    </p:spTree>
    <p:extLst>
      <p:ext uri="{BB962C8B-B14F-4D97-AF65-F5344CB8AC3E}">
        <p14:creationId xmlns:p14="http://schemas.microsoft.com/office/powerpoint/2010/main" val="337959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1"/>
            <a:ext cx="9144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5" name="Title 1"/>
          <p:cNvSpPr>
            <a:spLocks noGrp="1"/>
          </p:cNvSpPr>
          <p:nvPr>
            <p:ph type="title"/>
          </p:nvPr>
        </p:nvSpPr>
        <p:spPr>
          <a:xfrm>
            <a:off x="1187624" y="0"/>
            <a:ext cx="7499176"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6" name="Isosceles Triangle 5"/>
          <p:cNvSpPr/>
          <p:nvPr userDrawn="1"/>
        </p:nvSpPr>
        <p:spPr>
          <a:xfrm flipV="1">
            <a:off x="755" y="0"/>
            <a:ext cx="671237" cy="71012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sosceles Triangle 6"/>
          <p:cNvSpPr/>
          <p:nvPr userDrawn="1"/>
        </p:nvSpPr>
        <p:spPr>
          <a:xfrm rot="10800000" flipV="1">
            <a:off x="336372" y="-2"/>
            <a:ext cx="671237" cy="71012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Slide Number Placeholder 5"/>
          <p:cNvSpPr txBox="1">
            <a:spLocks/>
          </p:cNvSpPr>
          <p:nvPr userDrawn="1"/>
        </p:nvSpPr>
        <p:spPr>
          <a:xfrm>
            <a:off x="6588224" y="63345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mtClean="0"/>
              <a:pPr/>
              <a:t>‹#›</a:t>
            </a:fld>
            <a:endParaRPr lang="en-AU"/>
          </a:p>
        </p:txBody>
      </p:sp>
      <p:sp>
        <p:nvSpPr>
          <p:cNvPr id="10" name="Content Placeholder 11"/>
          <p:cNvSpPr>
            <a:spLocks noGrp="1"/>
          </p:cNvSpPr>
          <p:nvPr>
            <p:ph sz="quarter" idx="13"/>
          </p:nvPr>
        </p:nvSpPr>
        <p:spPr>
          <a:xfrm>
            <a:off x="1187450" y="1124744"/>
            <a:ext cx="7534275" cy="5040559"/>
          </a:xfrm>
        </p:spPr>
        <p:txBody>
          <a:bodyPr/>
          <a:lstStyle>
            <a:lvl1pPr marL="0" indent="0">
              <a:buNone/>
              <a:defRPr sz="2200" b="1">
                <a:latin typeface="+mj-lt"/>
              </a:defRPr>
            </a:lvl1pPr>
            <a:lvl2pPr marL="0" indent="0">
              <a:buFontTx/>
              <a:buNone/>
              <a:defRPr sz="2200"/>
            </a:lvl2pPr>
            <a:lvl3pPr marL="361950" indent="-361950">
              <a:defRPr sz="2200"/>
            </a:lvl3pPr>
            <a:lvl4pPr marL="715963" indent="-354013">
              <a:defRPr sz="2200"/>
            </a:lvl4pPr>
            <a:lvl5pPr marL="1077913" indent="-361950">
              <a:defRPr/>
            </a:lvl5pPr>
            <a:lvl6pPr marL="0" indent="0">
              <a:buNone/>
              <a:defRPr sz="1800"/>
            </a:lvl6pPr>
            <a:lvl7pPr marL="180975" indent="-180975">
              <a:defRPr sz="1800"/>
            </a:lvl7pPr>
            <a:lvl8pPr marL="0" indent="0">
              <a:buNone/>
              <a:defRPr sz="1800"/>
            </a:lvl8pPr>
            <a:lvl9pPr marL="0" indent="0">
              <a:buNone/>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15572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6553200" y="6356350"/>
            <a:ext cx="2133600" cy="365125"/>
          </a:xfrm>
          <a:prstGeom prst="rect">
            <a:avLst/>
          </a:prstGeom>
        </p:spPr>
        <p:txBody>
          <a:bodyPr/>
          <a:lstStyle/>
          <a:p>
            <a:fld id="{7F601525-E5AC-46A5-B428-4CA4F4FED46C}" type="slidenum">
              <a:rPr lang="en-AU" smtClean="0"/>
              <a:t>‹#›</a:t>
            </a:fld>
            <a:endParaRPr lang="en-AU"/>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 y="0"/>
            <a:ext cx="9143245" cy="396207"/>
          </a:xfrm>
          <a:prstGeom prst="rect">
            <a:avLst/>
          </a:prstGeom>
        </p:spPr>
      </p:pic>
      <p:sp>
        <p:nvSpPr>
          <p:cNvPr id="5" name="Title 1"/>
          <p:cNvSpPr>
            <a:spLocks noGrp="1"/>
          </p:cNvSpPr>
          <p:nvPr>
            <p:ph type="title"/>
          </p:nvPr>
        </p:nvSpPr>
        <p:spPr>
          <a:xfrm>
            <a:off x="1187624" y="548680"/>
            <a:ext cx="7499176" cy="710125"/>
          </a:xfrm>
          <a:prstGeom prst="rect">
            <a:avLst/>
          </a:prstGeom>
        </p:spPr>
        <p:txBody>
          <a:bodyPr anchor="ctr" anchorCtr="0">
            <a:noAutofit/>
          </a:bodyPr>
          <a:lstStyle>
            <a:lvl1pPr algn="l">
              <a:defRPr sz="24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6" name="Rectangle 5"/>
          <p:cNvSpPr/>
          <p:nvPr userDrawn="1"/>
        </p:nvSpPr>
        <p:spPr>
          <a:xfrm>
            <a:off x="0" y="-1"/>
            <a:ext cx="9144000" cy="443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sosceles Triangle 6"/>
          <p:cNvSpPr/>
          <p:nvPr userDrawn="1"/>
        </p:nvSpPr>
        <p:spPr>
          <a:xfrm flipV="1">
            <a:off x="756" y="-2"/>
            <a:ext cx="419206" cy="44349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Isosceles Triangle 7"/>
          <p:cNvSpPr/>
          <p:nvPr userDrawn="1"/>
        </p:nvSpPr>
        <p:spPr>
          <a:xfrm rot="10800000" flipV="1">
            <a:off x="210360" y="1"/>
            <a:ext cx="419204" cy="44349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Slide Number Placeholder 5"/>
          <p:cNvSpPr txBox="1">
            <a:spLocks/>
          </p:cNvSpPr>
          <p:nvPr userDrawn="1"/>
        </p:nvSpPr>
        <p:spPr>
          <a:xfrm>
            <a:off x="6588224" y="63345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mtClean="0"/>
              <a:pPr/>
              <a:t>‹#›</a:t>
            </a:fld>
            <a:endParaRPr lang="en-AU"/>
          </a:p>
        </p:txBody>
      </p:sp>
      <p:sp>
        <p:nvSpPr>
          <p:cNvPr id="12" name="Content Placeholder 11"/>
          <p:cNvSpPr>
            <a:spLocks noGrp="1"/>
          </p:cNvSpPr>
          <p:nvPr>
            <p:ph sz="quarter" idx="13"/>
          </p:nvPr>
        </p:nvSpPr>
        <p:spPr>
          <a:xfrm>
            <a:off x="1187451" y="1484313"/>
            <a:ext cx="5472781" cy="4752999"/>
          </a:xfrm>
        </p:spPr>
        <p:txBody>
          <a:bodyPr/>
          <a:lstStyle>
            <a:lvl1pPr marL="0" indent="0">
              <a:buNone/>
              <a:defRPr sz="2200" b="1">
                <a:latin typeface="+mj-lt"/>
              </a:defRPr>
            </a:lvl1pPr>
            <a:lvl2pPr marL="0" indent="0">
              <a:buFontTx/>
              <a:buNone/>
              <a:defRPr sz="2200"/>
            </a:lvl2pPr>
            <a:lvl3pPr marL="361950" indent="-361950">
              <a:defRPr sz="2200"/>
            </a:lvl3pPr>
            <a:lvl4pPr marL="715963" indent="-354013">
              <a:defRPr sz="2200"/>
            </a:lvl4pPr>
            <a:lvl5pPr marL="1077913" indent="-361950">
              <a:defRPr/>
            </a:lvl5pPr>
            <a:lvl6pPr marL="0" indent="0">
              <a:buNone/>
              <a:defRPr sz="1800"/>
            </a:lvl6pPr>
            <a:lvl7pPr marL="180975" indent="-180975">
              <a:defRPr sz="1800"/>
            </a:lvl7pPr>
            <a:lvl8pPr marL="0" indent="0">
              <a:buNone/>
              <a:defRPr sz="1800"/>
            </a:lvl8pPr>
            <a:lvl9pPr marL="0" indent="0">
              <a:buNone/>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22"/>
          <p:cNvSpPr>
            <a:spLocks noGrp="1"/>
          </p:cNvSpPr>
          <p:nvPr>
            <p:ph type="body" sz="quarter" idx="14" hasCustomPrompt="1"/>
          </p:nvPr>
        </p:nvSpPr>
        <p:spPr>
          <a:xfrm>
            <a:off x="7314318" y="3321967"/>
            <a:ext cx="1400849" cy="2915345"/>
          </a:xfrm>
        </p:spPr>
        <p:txBody>
          <a:bodyPr/>
          <a:lstStyle>
            <a:lvl1pPr marL="0" indent="0">
              <a:lnSpc>
                <a:spcPct val="97000"/>
              </a:lnSpc>
              <a:spcAft>
                <a:spcPts val="300"/>
              </a:spcAft>
              <a:buNone/>
              <a:defRPr sz="900" spc="0">
                <a:solidFill>
                  <a:schemeClr val="tx2"/>
                </a:solidFill>
                <a:latin typeface="+mn-lt"/>
              </a:defRPr>
            </a:lvl1pPr>
            <a:lvl2pPr>
              <a:lnSpc>
                <a:spcPct val="97000"/>
              </a:lnSpc>
              <a:spcAft>
                <a:spcPts val="300"/>
              </a:spcAft>
              <a:defRPr sz="900" spc="0">
                <a:solidFill>
                  <a:schemeClr val="tx2"/>
                </a:solidFill>
              </a:defRPr>
            </a:lvl2pPr>
            <a:lvl3pPr marL="0" indent="0">
              <a:lnSpc>
                <a:spcPct val="97000"/>
              </a:lnSpc>
              <a:spcAft>
                <a:spcPts val="300"/>
              </a:spcAft>
              <a:buNone/>
              <a:defRPr sz="900" spc="0">
                <a:solidFill>
                  <a:schemeClr val="tx2"/>
                </a:solidFill>
              </a:defRPr>
            </a:lvl3pPr>
            <a:lvl4pPr marL="0" indent="0">
              <a:lnSpc>
                <a:spcPct val="97000"/>
              </a:lnSpc>
              <a:spcBef>
                <a:spcPts val="0"/>
              </a:spcBef>
              <a:spcAft>
                <a:spcPts val="300"/>
              </a:spcAft>
              <a:buNone/>
              <a:defRPr sz="900" spc="0">
                <a:solidFill>
                  <a:schemeClr val="tx2"/>
                </a:solidFill>
                <a:latin typeface="+mn-lt"/>
              </a:defRPr>
            </a:lvl4pPr>
            <a:lvl5pPr marL="0" indent="0">
              <a:lnSpc>
                <a:spcPct val="97000"/>
              </a:lnSpc>
              <a:spcAft>
                <a:spcPts val="300"/>
              </a:spcAft>
              <a:buNone/>
              <a:defRPr sz="900" spc="0">
                <a:solidFill>
                  <a:schemeClr val="tx2"/>
                </a:solidFill>
              </a:defRPr>
            </a:lvl5pPr>
            <a:lvl6pPr>
              <a:lnSpc>
                <a:spcPct val="97000"/>
              </a:lnSpc>
              <a:spcAft>
                <a:spcPts val="300"/>
              </a:spcAft>
              <a:defRPr sz="900" spc="0">
                <a:solidFill>
                  <a:schemeClr val="tx2"/>
                </a:solidFill>
                <a:latin typeface="+mn-lt"/>
              </a:defRPr>
            </a:lvl6pPr>
            <a:lvl7pPr>
              <a:lnSpc>
                <a:spcPct val="97000"/>
              </a:lnSpc>
              <a:spcAft>
                <a:spcPts val="300"/>
              </a:spcAft>
              <a:defRPr sz="900" spc="0">
                <a:solidFill>
                  <a:schemeClr val="tx2"/>
                </a:solidFill>
              </a:defRPr>
            </a:lvl7pPr>
            <a:lvl8pPr marL="0" indent="0">
              <a:lnSpc>
                <a:spcPct val="97000"/>
              </a:lnSpc>
              <a:spcAft>
                <a:spcPts val="300"/>
              </a:spcAft>
              <a:buNone/>
              <a:defRPr sz="900" spc="0">
                <a:solidFill>
                  <a:schemeClr val="tx2"/>
                </a:solidFill>
              </a:defRPr>
            </a:lvl8pPr>
            <a:lvl9pPr>
              <a:lnSpc>
                <a:spcPct val="97000"/>
              </a:lnSpc>
              <a:spcAft>
                <a:spcPts val="300"/>
              </a:spcAft>
              <a:defRPr sz="900" spc="0">
                <a:solidFill>
                  <a:schemeClr val="tx2"/>
                </a:solidFill>
              </a:defRPr>
            </a:lvl9pPr>
          </a:lstStyle>
          <a:p>
            <a:pPr lvl="0"/>
            <a:r>
              <a:rPr lang="en-US" dirty="0"/>
              <a:t>Pull-out Quote</a:t>
            </a:r>
            <a:endParaRPr lang="en-AU" dirty="0"/>
          </a:p>
        </p:txBody>
      </p:sp>
    </p:spTree>
    <p:extLst>
      <p:ext uri="{BB962C8B-B14F-4D97-AF65-F5344CB8AC3E}">
        <p14:creationId xmlns:p14="http://schemas.microsoft.com/office/powerpoint/2010/main" val="209508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ext Placeholder 2"/>
          <p:cNvSpPr>
            <a:spLocks noGrp="1"/>
          </p:cNvSpPr>
          <p:nvPr>
            <p:ph type="body" idx="1"/>
          </p:nvPr>
        </p:nvSpPr>
        <p:spPr>
          <a:xfrm>
            <a:off x="457200" y="1535112"/>
            <a:ext cx="4040188" cy="885775"/>
          </a:xfrm>
          <a:prstGeom prst="rect">
            <a:avLst/>
          </a:prstGeom>
        </p:spPr>
        <p:txBody>
          <a:bodyPr anchor="b">
            <a:noAutofit/>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Rectangle 5"/>
          <p:cNvSpPr/>
          <p:nvPr userDrawn="1"/>
        </p:nvSpPr>
        <p:spPr>
          <a:xfrm>
            <a:off x="0" y="-1"/>
            <a:ext cx="9144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a:spLocks noGrp="1"/>
          </p:cNvSpPr>
          <p:nvPr>
            <p:ph type="title"/>
          </p:nvPr>
        </p:nvSpPr>
        <p:spPr>
          <a:xfrm>
            <a:off x="1187624" y="0"/>
            <a:ext cx="7499176"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13" name="Slide Number Placeholder 5"/>
          <p:cNvSpPr txBox="1">
            <a:spLocks/>
          </p:cNvSpPr>
          <p:nvPr userDrawn="1"/>
        </p:nvSpPr>
        <p:spPr>
          <a:xfrm>
            <a:off x="6588224" y="63345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mtClean="0"/>
              <a:pPr/>
              <a:t>‹#›</a:t>
            </a:fld>
            <a:endParaRPr lang="en-AU"/>
          </a:p>
        </p:txBody>
      </p:sp>
      <p:sp>
        <p:nvSpPr>
          <p:cNvPr id="14" name="Content Placeholder 11"/>
          <p:cNvSpPr>
            <a:spLocks noGrp="1"/>
          </p:cNvSpPr>
          <p:nvPr>
            <p:ph sz="quarter" idx="13" hasCustomPrompt="1"/>
          </p:nvPr>
        </p:nvSpPr>
        <p:spPr>
          <a:xfrm>
            <a:off x="457200" y="2420888"/>
            <a:ext cx="4032448" cy="3744416"/>
          </a:xfrm>
        </p:spPr>
        <p:txBody>
          <a:bodyPr/>
          <a:lstStyle>
            <a:lvl1pPr marL="0" indent="0">
              <a:buNone/>
              <a:defRPr sz="2200" b="1">
                <a:latin typeface="+mj-lt"/>
              </a:defRPr>
            </a:lvl1pPr>
            <a:lvl2pPr marL="0" indent="0">
              <a:buFontTx/>
              <a:buNone/>
              <a:defRPr sz="2000"/>
            </a:lvl2pPr>
            <a:lvl3pPr marL="361950" indent="-361950">
              <a:defRPr sz="2000"/>
            </a:lvl3pPr>
            <a:lvl4pPr marL="715963" indent="-354013">
              <a:defRPr sz="2000"/>
            </a:lvl4pPr>
            <a:lvl5pPr marL="1077913" indent="-361950">
              <a:defRPr sz="2000"/>
            </a:lvl5pPr>
            <a:lvl6pPr marL="0" indent="0">
              <a:buNone/>
              <a:defRPr sz="1800"/>
            </a:lvl6pPr>
            <a:lvl7pPr marL="180975" indent="-180975">
              <a:defRPr sz="1800"/>
            </a:lvl7pPr>
            <a:lvl8pPr marL="0" indent="0">
              <a:buNone/>
              <a:defRPr sz="1800"/>
            </a:lvl8pPr>
            <a:lvl9pPr marL="0" indent="0">
              <a:buNone/>
              <a:defRPr sz="1600"/>
            </a:lvl9pPr>
          </a:lstStyle>
          <a:p>
            <a:pPr lvl="1"/>
            <a:r>
              <a:rPr lang="en-US" dirty="0"/>
              <a:t>Second level</a:t>
            </a:r>
          </a:p>
          <a:p>
            <a:pPr lvl="2"/>
            <a:r>
              <a:rPr lang="en-US" dirty="0"/>
              <a:t>Third level</a:t>
            </a:r>
          </a:p>
          <a:p>
            <a:pPr lvl="3"/>
            <a:r>
              <a:rPr lang="en-US" dirty="0"/>
              <a:t>Fourth level</a:t>
            </a:r>
          </a:p>
          <a:p>
            <a:pPr lvl="4"/>
            <a:r>
              <a:rPr lang="en-US" dirty="0"/>
              <a:t>Fifth level</a:t>
            </a:r>
          </a:p>
          <a:p>
            <a:pPr lvl="5"/>
            <a:r>
              <a:rPr lang="en-AU" dirty="0"/>
              <a:t>Level Six</a:t>
            </a:r>
          </a:p>
          <a:p>
            <a:pPr lvl="6"/>
            <a:r>
              <a:rPr lang="en-AU" dirty="0"/>
              <a:t>Level Seven</a:t>
            </a:r>
          </a:p>
          <a:p>
            <a:pPr lvl="7"/>
            <a:r>
              <a:rPr lang="en-AU" dirty="0"/>
              <a:t>Level Eight</a:t>
            </a:r>
          </a:p>
          <a:p>
            <a:pPr lvl="8"/>
            <a:r>
              <a:rPr lang="en-AU" dirty="0"/>
              <a:t>Level Nine</a:t>
            </a:r>
          </a:p>
        </p:txBody>
      </p:sp>
      <p:sp>
        <p:nvSpPr>
          <p:cNvPr id="16" name="Text Placeholder 2"/>
          <p:cNvSpPr>
            <a:spLocks noGrp="1"/>
          </p:cNvSpPr>
          <p:nvPr>
            <p:ph type="body" idx="14"/>
          </p:nvPr>
        </p:nvSpPr>
        <p:spPr>
          <a:xfrm>
            <a:off x="4681636" y="1535112"/>
            <a:ext cx="4040188" cy="885775"/>
          </a:xfrm>
          <a:prstGeom prst="rect">
            <a:avLst/>
          </a:prstGeom>
        </p:spPr>
        <p:txBody>
          <a:bodyPr anchor="b">
            <a:noAutofit/>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11"/>
          <p:cNvSpPr>
            <a:spLocks noGrp="1"/>
          </p:cNvSpPr>
          <p:nvPr>
            <p:ph sz="quarter" idx="15" hasCustomPrompt="1"/>
          </p:nvPr>
        </p:nvSpPr>
        <p:spPr>
          <a:xfrm>
            <a:off x="4681636" y="2420888"/>
            <a:ext cx="4032448" cy="3744416"/>
          </a:xfrm>
        </p:spPr>
        <p:txBody>
          <a:bodyPr/>
          <a:lstStyle>
            <a:lvl1pPr marL="0" indent="0">
              <a:buNone/>
              <a:defRPr sz="2200" b="1">
                <a:latin typeface="+mj-lt"/>
              </a:defRPr>
            </a:lvl1pPr>
            <a:lvl2pPr marL="0" indent="0">
              <a:buFontTx/>
              <a:buNone/>
              <a:defRPr sz="2000"/>
            </a:lvl2pPr>
            <a:lvl3pPr marL="361950" indent="-361950">
              <a:defRPr sz="2000"/>
            </a:lvl3pPr>
            <a:lvl4pPr marL="715963" indent="-354013">
              <a:defRPr sz="2000"/>
            </a:lvl4pPr>
            <a:lvl5pPr marL="1077913" indent="-361950">
              <a:defRPr sz="2000"/>
            </a:lvl5pPr>
            <a:lvl6pPr marL="0" indent="0">
              <a:buNone/>
              <a:defRPr sz="1800"/>
            </a:lvl6pPr>
            <a:lvl7pPr marL="180975" indent="-180975">
              <a:defRPr sz="1800"/>
            </a:lvl7pPr>
            <a:lvl8pPr marL="0" indent="0">
              <a:buNone/>
              <a:defRPr sz="1800"/>
            </a:lvl8pPr>
            <a:lvl9pPr marL="0" indent="0">
              <a:buNone/>
              <a:defRPr sz="1600"/>
            </a:lvl9pPr>
          </a:lstStyle>
          <a:p>
            <a:pPr lvl="1"/>
            <a:r>
              <a:rPr lang="en-US" dirty="0"/>
              <a:t>Second level</a:t>
            </a:r>
          </a:p>
          <a:p>
            <a:pPr lvl="2"/>
            <a:r>
              <a:rPr lang="en-US" dirty="0"/>
              <a:t>Third level</a:t>
            </a:r>
          </a:p>
          <a:p>
            <a:pPr lvl="3"/>
            <a:r>
              <a:rPr lang="en-US" dirty="0"/>
              <a:t>Fourth level</a:t>
            </a:r>
          </a:p>
          <a:p>
            <a:pPr lvl="4"/>
            <a:r>
              <a:rPr lang="en-US" dirty="0"/>
              <a:t>Fifth level</a:t>
            </a:r>
          </a:p>
          <a:p>
            <a:pPr lvl="5"/>
            <a:r>
              <a:rPr lang="en-AU" dirty="0"/>
              <a:t>Level Six</a:t>
            </a:r>
          </a:p>
          <a:p>
            <a:pPr lvl="6"/>
            <a:r>
              <a:rPr lang="en-AU" dirty="0"/>
              <a:t>Level Seven</a:t>
            </a:r>
          </a:p>
          <a:p>
            <a:pPr lvl="7"/>
            <a:r>
              <a:rPr lang="en-AU" dirty="0"/>
              <a:t>Level Eight</a:t>
            </a:r>
          </a:p>
          <a:p>
            <a:pPr lvl="8"/>
            <a:r>
              <a:rPr lang="en-AU" dirty="0"/>
              <a:t>Level Nine</a:t>
            </a:r>
          </a:p>
        </p:txBody>
      </p:sp>
      <p:grpSp>
        <p:nvGrpSpPr>
          <p:cNvPr id="22" name="Group 21"/>
          <p:cNvGrpSpPr/>
          <p:nvPr userDrawn="1"/>
        </p:nvGrpSpPr>
        <p:grpSpPr>
          <a:xfrm>
            <a:off x="755" y="-2"/>
            <a:ext cx="1006855" cy="1420251"/>
            <a:chOff x="755" y="-2"/>
            <a:chExt cx="1006855" cy="1420251"/>
          </a:xfrm>
        </p:grpSpPr>
        <p:sp>
          <p:nvSpPr>
            <p:cNvPr id="19" name="Isosceles Triangle 18"/>
            <p:cNvSpPr/>
            <p:nvPr userDrawn="1"/>
          </p:nvSpPr>
          <p:spPr>
            <a:xfrm flipV="1">
              <a:off x="755" y="0"/>
              <a:ext cx="671237" cy="71012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Isosceles Triangle 19"/>
            <p:cNvSpPr/>
            <p:nvPr userDrawn="1"/>
          </p:nvSpPr>
          <p:spPr>
            <a:xfrm flipV="1">
              <a:off x="336373" y="710124"/>
              <a:ext cx="671237" cy="710125"/>
            </a:xfrm>
            <a:prstGeom prst="triangle">
              <a:avLst/>
            </a:prstGeom>
            <a:solidFill>
              <a:srgbClr val="99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Isosceles Triangle 20"/>
            <p:cNvSpPr/>
            <p:nvPr userDrawn="1"/>
          </p:nvSpPr>
          <p:spPr>
            <a:xfrm rot="10800000" flipV="1">
              <a:off x="336372" y="-2"/>
              <a:ext cx="671237" cy="71012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7572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12" name="Content Placeholder 11"/>
          <p:cNvSpPr>
            <a:spLocks noGrp="1"/>
          </p:cNvSpPr>
          <p:nvPr>
            <p:ph sz="quarter" idx="13"/>
          </p:nvPr>
        </p:nvSpPr>
        <p:spPr>
          <a:xfrm>
            <a:off x="1177767" y="2852936"/>
            <a:ext cx="7534275" cy="3391857"/>
          </a:xfrm>
        </p:spPr>
        <p:txBody>
          <a:bodyPr/>
          <a:lstStyle>
            <a:lvl1pPr marL="0" indent="0">
              <a:buNone/>
              <a:defRPr sz="2200" b="1">
                <a:latin typeface="+mj-lt"/>
              </a:defRPr>
            </a:lvl1pPr>
            <a:lvl2pPr marL="0" indent="0">
              <a:buFontTx/>
              <a:buNone/>
              <a:defRPr sz="2200"/>
            </a:lvl2pPr>
            <a:lvl3pPr marL="361950" indent="-361950">
              <a:defRPr sz="2200"/>
            </a:lvl3pPr>
            <a:lvl4pPr marL="715963" indent="-354013">
              <a:defRPr sz="2200"/>
            </a:lvl4pPr>
            <a:lvl5pPr marL="1077913" indent="-361950">
              <a:defRPr/>
            </a:lvl5pPr>
            <a:lvl6pPr marL="0" indent="0">
              <a:buNone/>
              <a:defRPr sz="1800"/>
            </a:lvl6pPr>
            <a:lvl7pPr marL="180975" indent="-180975">
              <a:defRPr sz="1800"/>
            </a:lvl7pPr>
            <a:lvl8pPr marL="0" indent="0">
              <a:buNone/>
              <a:defRPr sz="1800"/>
            </a:lvl8pPr>
            <a:lvl9pPr marL="0" indent="0">
              <a:buNone/>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Rectangle 2"/>
          <p:cNvSpPr/>
          <p:nvPr userDrawn="1"/>
        </p:nvSpPr>
        <p:spPr>
          <a:xfrm>
            <a:off x="0" y="-1"/>
            <a:ext cx="9144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1"/>
          <p:cNvSpPr>
            <a:spLocks noGrp="1"/>
          </p:cNvSpPr>
          <p:nvPr>
            <p:ph type="title"/>
          </p:nvPr>
        </p:nvSpPr>
        <p:spPr>
          <a:xfrm>
            <a:off x="1187624" y="0"/>
            <a:ext cx="7499176"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10" name="Slide Number Placeholder 5"/>
          <p:cNvSpPr>
            <a:spLocks noGrp="1"/>
          </p:cNvSpPr>
          <p:nvPr userDrawn="1">
            <p:ph type="sldNum" sz="quarter" idx="12"/>
          </p:nvPr>
        </p:nvSpPr>
        <p:spPr>
          <a:xfrm>
            <a:off x="6553200" y="6356348"/>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11"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mtClean="0"/>
              <a:pPr/>
              <a:t>‹#›</a:t>
            </a:fld>
            <a:endParaRPr lang="en-AU"/>
          </a:p>
        </p:txBody>
      </p:sp>
    </p:spTree>
    <p:extLst>
      <p:ext uri="{BB962C8B-B14F-4D97-AF65-F5344CB8AC3E}">
        <p14:creationId xmlns:p14="http://schemas.microsoft.com/office/powerpoint/2010/main" val="239954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AA5E5-4A2F-4BF0-BD24-3D5392D61631}" type="datetimeFigureOut">
              <a:rPr lang="en-AU" smtClean="0"/>
              <a:t>24/08/2019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4786E-3355-4319-A349-5A0CCF522B01}" type="slidenum">
              <a:rPr lang="en-AU" smtClean="0"/>
              <a:t>‹#›</a:t>
            </a:fld>
            <a:endParaRPr lang="en-AU"/>
          </a:p>
        </p:txBody>
      </p:sp>
    </p:spTree>
    <p:extLst>
      <p:ext uri="{BB962C8B-B14F-4D97-AF65-F5344CB8AC3E}">
        <p14:creationId xmlns:p14="http://schemas.microsoft.com/office/powerpoint/2010/main" val="4056899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71800" y="188811"/>
            <a:ext cx="6264696" cy="1223965"/>
          </a:xfrm>
          <a:prstGeom prst="rect">
            <a:avLst/>
          </a:prstGeom>
        </p:spPr>
        <p:txBody>
          <a:bodyPr anchor="ctr" anchorCtr="0">
            <a:noAutofit/>
          </a:bodyPr>
          <a:lstStyle>
            <a:lvl1pPr algn="r" defTabSz="914400" rtl="0" eaLnBrk="1" latinLnBrk="0" hangingPunct="1">
              <a:lnSpc>
                <a:spcPts val="32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a:lstStyle>
          <a:p>
            <a:pPr algn="l"/>
            <a:r>
              <a:rPr lang="en-US" sz="2800" dirty="0"/>
              <a:t>Zero Emissions Vehicle (ZEV) Stakeholder Consultation Context   </a:t>
            </a:r>
            <a:endParaRPr lang="en-AU" sz="2800" dirty="0"/>
          </a:p>
        </p:txBody>
      </p:sp>
      <p:sp>
        <p:nvSpPr>
          <p:cNvPr id="3" name="TextBox 2">
            <a:extLst>
              <a:ext uri="{FF2B5EF4-FFF2-40B4-BE49-F238E27FC236}">
                <a16:creationId xmlns:a16="http://schemas.microsoft.com/office/drawing/2014/main" id="{C9A7D0A0-7FAB-4884-AFF5-9CB79A3ED7F2}"/>
              </a:ext>
            </a:extLst>
          </p:cNvPr>
          <p:cNvSpPr txBox="1"/>
          <p:nvPr/>
        </p:nvSpPr>
        <p:spPr>
          <a:xfrm>
            <a:off x="107504" y="5805264"/>
            <a:ext cx="3888432" cy="576064"/>
          </a:xfrm>
          <a:prstGeom prst="rect">
            <a:avLst/>
          </a:prstGeom>
        </p:spPr>
        <p:txBody>
          <a:bodyPr vert="horz" wrap="square" lIns="91440" tIns="45720" rIns="91440" bIns="45720" rtlCol="0">
            <a:noAutofit/>
          </a:bodyPr>
          <a:lstStyle/>
          <a:p>
            <a:pPr marL="0" marR="0" indent="0" algn="ctr" defTabSz="914400" rtl="0" eaLnBrk="1" fontAlgn="auto" latinLnBrk="0" hangingPunct="1">
              <a:lnSpc>
                <a:spcPct val="85000"/>
              </a:lnSpc>
              <a:spcBef>
                <a:spcPts val="0"/>
              </a:spcBef>
              <a:spcAft>
                <a:spcPts val="1200"/>
              </a:spcAft>
              <a:buClrTx/>
              <a:buSzTx/>
              <a:buFont typeface="Arial" panose="020B0604020202020204" pitchFamily="34" charset="0"/>
              <a:buNone/>
              <a:tabLst>
                <a:tab pos="756000" algn="l"/>
                <a:tab pos="7869600" algn="r"/>
              </a:tabLst>
            </a:pPr>
            <a:r>
              <a:rPr kumimoji="0" lang="en-AU" sz="2200" i="0" u="none" strike="noStrike" kern="1200" cap="none" spc="20" normalizeH="0" baseline="0" noProof="0" dirty="0">
                <a:ln>
                  <a:noFill/>
                </a:ln>
                <a:solidFill>
                  <a:schemeClr val="bg1"/>
                </a:solidFill>
                <a:effectLst/>
                <a:uLnTx/>
                <a:uFillTx/>
                <a:latin typeface="Arial" panose="020B0604020202020204"/>
                <a:ea typeface="+mn-ea"/>
                <a:cs typeface="+mn-cs"/>
              </a:rPr>
              <a:t>August 2019</a:t>
            </a:r>
          </a:p>
        </p:txBody>
      </p:sp>
    </p:spTree>
    <p:extLst>
      <p:ext uri="{BB962C8B-B14F-4D97-AF65-F5344CB8AC3E}">
        <p14:creationId xmlns:p14="http://schemas.microsoft.com/office/powerpoint/2010/main" val="233293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755576" y="1196752"/>
            <a:ext cx="7848872" cy="5184576"/>
          </a:xfrm>
        </p:spPr>
        <p:txBody>
          <a:bodyPr>
            <a:normAutofit/>
          </a:bodyPr>
          <a:lstStyle/>
          <a:p>
            <a:pPr lvl="2"/>
            <a:r>
              <a:rPr lang="en-AU" sz="1600" dirty="0"/>
              <a:t>The transport sector is Victoria’s second most emission intensive sector, making up around 20% of the state’s total emissions.</a:t>
            </a:r>
          </a:p>
          <a:p>
            <a:pPr lvl="3"/>
            <a:r>
              <a:rPr lang="en-AU" sz="1600" dirty="0"/>
              <a:t>With an increase of 50% since 1990, it is one of  Australia’s fastest growing source of emissions. </a:t>
            </a:r>
          </a:p>
          <a:p>
            <a:pPr lvl="3"/>
            <a:r>
              <a:rPr lang="en-AU" sz="1600" dirty="0"/>
              <a:t>Majority of this amount is due to passenger and light commercial vehicles</a:t>
            </a:r>
          </a:p>
          <a:p>
            <a:pPr lvl="2"/>
            <a:r>
              <a:rPr lang="en-AU" sz="1600" dirty="0"/>
              <a:t>The Climate Change Act 2017 has a long-term emissions reduction target of net zero greenhouse gas (GHG) emissions by 2050.</a:t>
            </a:r>
          </a:p>
          <a:p>
            <a:pPr lvl="2"/>
            <a:r>
              <a:rPr lang="en-AU" sz="1600" dirty="0"/>
              <a:t>Under Victoria’s Climate Change Framework, one of the four pillars is the need to “electrify our economy and switch to clean fuels by increasing the use of electricity to power our homes, cars, and public transport”.</a:t>
            </a:r>
          </a:p>
          <a:p>
            <a:pPr lvl="2"/>
            <a:r>
              <a:rPr lang="en-AU" sz="1600" dirty="0"/>
              <a:t>There is also a need to address air quality issues from transport.</a:t>
            </a:r>
          </a:p>
          <a:p>
            <a:pPr lvl="2"/>
            <a:r>
              <a:rPr lang="en-AU" sz="1600" dirty="0"/>
              <a:t>The transition to ZEVs in Victoria is an enabler to reduce GHG emissions and improve air quality from the transport sector.</a:t>
            </a:r>
          </a:p>
          <a:p>
            <a:pPr lvl="2"/>
            <a:endParaRPr lang="en-AU" sz="1600" dirty="0"/>
          </a:p>
          <a:p>
            <a:pPr lvl="2"/>
            <a:endParaRPr lang="en-AU" sz="1600" dirty="0"/>
          </a:p>
        </p:txBody>
      </p:sp>
      <p:sp>
        <p:nvSpPr>
          <p:cNvPr id="4" name="Title 3"/>
          <p:cNvSpPr>
            <a:spLocks noGrp="1"/>
          </p:cNvSpPr>
          <p:nvPr>
            <p:ph type="title"/>
          </p:nvPr>
        </p:nvSpPr>
        <p:spPr/>
        <p:txBody>
          <a:bodyPr/>
          <a:lstStyle/>
          <a:p>
            <a:r>
              <a:rPr lang="en-AU" sz="2800" dirty="0"/>
              <a:t>ZEV Emissions Reduction - Victorian Context   </a:t>
            </a:r>
          </a:p>
        </p:txBody>
      </p:sp>
    </p:spTree>
    <p:extLst>
      <p:ext uri="{BB962C8B-B14F-4D97-AF65-F5344CB8AC3E}">
        <p14:creationId xmlns:p14="http://schemas.microsoft.com/office/powerpoint/2010/main" val="3591319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sz="2800" dirty="0"/>
              <a:t>Stakeholder Consultation Purpose </a:t>
            </a:r>
          </a:p>
        </p:txBody>
      </p:sp>
      <p:sp>
        <p:nvSpPr>
          <p:cNvPr id="3" name="Content Placeholder 4">
            <a:extLst>
              <a:ext uri="{FF2B5EF4-FFF2-40B4-BE49-F238E27FC236}">
                <a16:creationId xmlns:a16="http://schemas.microsoft.com/office/drawing/2014/main" id="{6F44C09D-CD97-4A13-BB4F-00E14DCA3D51}"/>
              </a:ext>
            </a:extLst>
          </p:cNvPr>
          <p:cNvSpPr>
            <a:spLocks noGrp="1"/>
          </p:cNvSpPr>
          <p:nvPr>
            <p:ph sz="quarter" idx="13"/>
          </p:nvPr>
        </p:nvSpPr>
        <p:spPr>
          <a:xfrm>
            <a:off x="755576" y="836712"/>
            <a:ext cx="8280920" cy="5472608"/>
          </a:xfrm>
        </p:spPr>
        <p:txBody>
          <a:bodyPr>
            <a:normAutofit lnSpcReduction="10000"/>
          </a:bodyPr>
          <a:lstStyle/>
          <a:p>
            <a:pPr lvl="2"/>
            <a:r>
              <a:rPr lang="en-AU" sz="1600" dirty="0"/>
              <a:t>The Victorian Government is conducting a series of targeted stakeholder consultations with key stakeholders to seek input on the transition to ZEVs in Victoria.</a:t>
            </a:r>
          </a:p>
          <a:p>
            <a:pPr lvl="2"/>
            <a:r>
              <a:rPr lang="en-AU" sz="1600" dirty="0"/>
              <a:t>The consultations aim to further explore the barriers and potential solutions for this transition including the potential roles and priorities for government. </a:t>
            </a:r>
          </a:p>
          <a:p>
            <a:pPr lvl="2"/>
            <a:r>
              <a:rPr lang="en-AU" sz="1600" dirty="0"/>
              <a:t>The consultations will involve a mix of individual and focus groups of stakeholder meetings based on the themes below:</a:t>
            </a:r>
          </a:p>
          <a:p>
            <a:pPr lvl="3"/>
            <a:r>
              <a:rPr lang="en-AU" sz="1600" dirty="0"/>
              <a:t>Charging Infrastructure</a:t>
            </a:r>
          </a:p>
          <a:p>
            <a:pPr lvl="3"/>
            <a:r>
              <a:rPr lang="en-AU" sz="1600" dirty="0"/>
              <a:t>Energy Infrastructure</a:t>
            </a:r>
          </a:p>
          <a:p>
            <a:pPr lvl="3"/>
            <a:r>
              <a:rPr lang="en-AU" sz="1600" dirty="0"/>
              <a:t>Private Vehicle uptake</a:t>
            </a:r>
          </a:p>
          <a:p>
            <a:pPr lvl="3"/>
            <a:r>
              <a:rPr lang="en-AU" sz="1600" dirty="0"/>
              <a:t>Passenger Fleet Vehicle uptake</a:t>
            </a:r>
          </a:p>
          <a:p>
            <a:pPr lvl="3"/>
            <a:r>
              <a:rPr lang="en-AU" sz="1600" dirty="0"/>
              <a:t>Commercial Freight Vehicle uptake</a:t>
            </a:r>
          </a:p>
          <a:p>
            <a:pPr lvl="3"/>
            <a:r>
              <a:rPr lang="en-AU" sz="1600" dirty="0"/>
              <a:t>Public Transport</a:t>
            </a:r>
          </a:p>
          <a:p>
            <a:pPr lvl="3"/>
            <a:r>
              <a:rPr lang="en-AU" sz="1600" dirty="0"/>
              <a:t>Economic Development / Industry Transition</a:t>
            </a:r>
          </a:p>
          <a:p>
            <a:pPr lvl="2"/>
            <a:r>
              <a:rPr lang="en-AU" sz="1600" dirty="0"/>
              <a:t>A series of targeted questions will be sent prior to each consultation meeting to help guide the discussion with relevant stakeholders. </a:t>
            </a:r>
          </a:p>
          <a:p>
            <a:pPr lvl="2"/>
            <a:endParaRPr lang="en-AU" sz="1600" dirty="0"/>
          </a:p>
          <a:p>
            <a:pPr lvl="2"/>
            <a:endParaRPr lang="en-AU" sz="1600" dirty="0"/>
          </a:p>
          <a:p>
            <a:pPr lvl="2"/>
            <a:r>
              <a:rPr lang="en-AU" sz="1600" i="1" dirty="0"/>
              <a:t>The transition to ZEVs in Victoria will enable the future pathway to Connected and Automated Vehicles (CAVs). </a:t>
            </a:r>
          </a:p>
          <a:p>
            <a:pPr lvl="3"/>
            <a:r>
              <a:rPr lang="en-AU" sz="1600" i="1" dirty="0"/>
              <a:t>The pathway to CAVs will be explored separately by government</a:t>
            </a:r>
            <a:r>
              <a:rPr lang="en-AU" sz="1600" dirty="0"/>
              <a:t>.  </a:t>
            </a:r>
          </a:p>
          <a:p>
            <a:pPr lvl="2"/>
            <a:endParaRPr lang="en-AU" sz="1600" dirty="0"/>
          </a:p>
          <a:p>
            <a:pPr lvl="2"/>
            <a:endParaRPr lang="en-AU" sz="1600" dirty="0"/>
          </a:p>
        </p:txBody>
      </p:sp>
    </p:spTree>
    <p:extLst>
      <p:ext uri="{BB962C8B-B14F-4D97-AF65-F5344CB8AC3E}">
        <p14:creationId xmlns:p14="http://schemas.microsoft.com/office/powerpoint/2010/main" val="885118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827584" y="764704"/>
            <a:ext cx="7848872" cy="6048672"/>
          </a:xfrm>
        </p:spPr>
        <p:txBody>
          <a:bodyPr>
            <a:normAutofit fontScale="92500" lnSpcReduction="20000"/>
          </a:bodyPr>
          <a:lstStyle/>
          <a:p>
            <a:pPr marL="0" lvl="2" indent="0" algn="ctr">
              <a:buNone/>
            </a:pPr>
            <a:r>
              <a:rPr lang="en-AU" sz="1900" b="1" u="sng" dirty="0"/>
              <a:t>ZEV Uptake and Charging Facilities</a:t>
            </a:r>
          </a:p>
          <a:p>
            <a:pPr lvl="2"/>
            <a:r>
              <a:rPr lang="en-AU" sz="1700" dirty="0"/>
              <a:t>ZEV uptake (predominantly electric vehicles) in Australia is low (approx. 0.2% of 2018 new car sales) compared to leading international markets. </a:t>
            </a:r>
          </a:p>
          <a:p>
            <a:pPr lvl="2"/>
            <a:r>
              <a:rPr lang="en-AU" sz="1700" dirty="0"/>
              <a:t>Australia was ranked in the bottom half of the 30 International Energy Agency member states for number of electric vehicles and charging points, based on 2017 data:</a:t>
            </a:r>
          </a:p>
          <a:p>
            <a:pPr marL="647700" lvl="2" indent="-285750"/>
            <a:r>
              <a:rPr lang="en-AU" sz="1700" dirty="0"/>
              <a:t>No. of Electric Vehicles (</a:t>
            </a:r>
            <a:r>
              <a:rPr lang="en-AU" sz="1700" b="1" dirty="0"/>
              <a:t>19th</a:t>
            </a:r>
            <a:r>
              <a:rPr lang="en-AU" sz="1700" dirty="0"/>
              <a:t>) with 7,340 vehicles compared with highest ranked China (1,227,770 vehicles)</a:t>
            </a:r>
          </a:p>
          <a:p>
            <a:pPr marL="647700" lvl="2" indent="-285750"/>
            <a:r>
              <a:rPr lang="en-AU" sz="1700" dirty="0"/>
              <a:t>No. of Charging Points (</a:t>
            </a:r>
            <a:r>
              <a:rPr lang="en-AU" sz="1700" b="1" dirty="0"/>
              <a:t>24th</a:t>
            </a:r>
            <a:r>
              <a:rPr lang="en-AU" sz="1700" dirty="0"/>
              <a:t>) with 476 charging points compared with highest ranked China (213,903 charge points)</a:t>
            </a:r>
          </a:p>
          <a:p>
            <a:pPr lvl="2" indent="0">
              <a:buNone/>
            </a:pPr>
            <a:endParaRPr lang="en-AU" sz="1400" dirty="0"/>
          </a:p>
          <a:p>
            <a:pPr lvl="2" indent="0" algn="ctr">
              <a:buNone/>
            </a:pPr>
            <a:r>
              <a:rPr lang="en-AU" sz="1900" b="1" u="sng" dirty="0"/>
              <a:t>Main Barriers</a:t>
            </a:r>
          </a:p>
          <a:p>
            <a:pPr lvl="2"/>
            <a:r>
              <a:rPr lang="en-AU" sz="1700" b="1" dirty="0"/>
              <a:t>High upfront purchase cost of ZEVs compared to Internal Combustion Engine (ICE) vehicles</a:t>
            </a:r>
          </a:p>
          <a:p>
            <a:pPr lvl="3"/>
            <a:r>
              <a:rPr lang="en-AU" sz="1700" dirty="0"/>
              <a:t>ZEV purchase cost is decreasing as battery costs decline and scale of ZEV production increases with expected price parity by mid-2020s. </a:t>
            </a:r>
          </a:p>
          <a:p>
            <a:pPr lvl="2"/>
            <a:r>
              <a:rPr lang="en-AU" sz="1700" b="1" dirty="0"/>
              <a:t>Limited model choice</a:t>
            </a:r>
          </a:p>
          <a:p>
            <a:pPr lvl="3"/>
            <a:r>
              <a:rPr lang="en-AU" sz="1700" dirty="0"/>
              <a:t>Particularly in the more affordable price range.</a:t>
            </a:r>
          </a:p>
          <a:p>
            <a:pPr lvl="3"/>
            <a:r>
              <a:rPr lang="en-AU" sz="1700" dirty="0"/>
              <a:t>Model choice lags other international markets.</a:t>
            </a:r>
          </a:p>
          <a:p>
            <a:pPr lvl="2"/>
            <a:r>
              <a:rPr lang="en-AU" sz="1700" b="1" dirty="0"/>
              <a:t>Limited charging infrastructure</a:t>
            </a:r>
          </a:p>
          <a:p>
            <a:pPr lvl="3"/>
            <a:r>
              <a:rPr lang="en-AU" sz="1700" dirty="0"/>
              <a:t>A barrier to ZEV uptake due to a public perception of ‘range anxiety’. </a:t>
            </a:r>
          </a:p>
          <a:p>
            <a:pPr lvl="2"/>
            <a:r>
              <a:rPr lang="en-AU" sz="1700" b="1" dirty="0"/>
              <a:t>Limited public knowledge and driver experience</a:t>
            </a:r>
          </a:p>
          <a:p>
            <a:pPr lvl="3"/>
            <a:r>
              <a:rPr lang="en-AU" sz="1700" dirty="0"/>
              <a:t>The significant advantages of ZEV benefits of low maintenance and fuelling costs compared with ICE vehicles are not well known.</a:t>
            </a:r>
          </a:p>
          <a:p>
            <a:pPr marL="647700" lvl="2" indent="-285750"/>
            <a:endParaRPr lang="en-AU" sz="1400" dirty="0"/>
          </a:p>
          <a:p>
            <a:pPr lvl="2"/>
            <a:endParaRPr lang="en-AU" sz="2000" dirty="0"/>
          </a:p>
          <a:p>
            <a:pPr lvl="2"/>
            <a:endParaRPr lang="en-AU" sz="2000" dirty="0"/>
          </a:p>
          <a:p>
            <a:pPr lvl="2"/>
            <a:endParaRPr lang="en-AU" sz="2000" dirty="0"/>
          </a:p>
        </p:txBody>
      </p:sp>
      <p:sp>
        <p:nvSpPr>
          <p:cNvPr id="4" name="Title 3"/>
          <p:cNvSpPr>
            <a:spLocks noGrp="1"/>
          </p:cNvSpPr>
          <p:nvPr>
            <p:ph type="title"/>
          </p:nvPr>
        </p:nvSpPr>
        <p:spPr/>
        <p:txBody>
          <a:bodyPr/>
          <a:lstStyle/>
          <a:p>
            <a:r>
              <a:rPr lang="en-AU" sz="2800" dirty="0"/>
              <a:t>Background - ZEVs - Australian Snapshot</a:t>
            </a:r>
          </a:p>
        </p:txBody>
      </p:sp>
    </p:spTree>
    <p:extLst>
      <p:ext uri="{BB962C8B-B14F-4D97-AF65-F5344CB8AC3E}">
        <p14:creationId xmlns:p14="http://schemas.microsoft.com/office/powerpoint/2010/main" val="3037974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sz="2800" dirty="0"/>
              <a:t>Current ZEV Government Activity </a:t>
            </a:r>
          </a:p>
        </p:txBody>
      </p:sp>
      <p:sp>
        <p:nvSpPr>
          <p:cNvPr id="8" name="Rectangle 7">
            <a:extLst>
              <a:ext uri="{FF2B5EF4-FFF2-40B4-BE49-F238E27FC236}">
                <a16:creationId xmlns:a16="http://schemas.microsoft.com/office/drawing/2014/main" id="{2DFD17B2-2E1F-4A82-86CB-610DC6AD8F98}"/>
              </a:ext>
            </a:extLst>
          </p:cNvPr>
          <p:cNvSpPr/>
          <p:nvPr/>
        </p:nvSpPr>
        <p:spPr>
          <a:xfrm>
            <a:off x="457200" y="836712"/>
            <a:ext cx="8147248" cy="3877985"/>
          </a:xfrm>
          <a:prstGeom prst="rect">
            <a:avLst/>
          </a:prstGeom>
        </p:spPr>
        <p:txBody>
          <a:bodyPr wrap="square">
            <a:spAutoFit/>
          </a:bodyPr>
          <a:lstStyle/>
          <a:p>
            <a:pPr algn="ctr"/>
            <a:r>
              <a:rPr lang="en-AU" sz="1600" b="1" u="sng" dirty="0"/>
              <a:t>Victorian Government</a:t>
            </a:r>
          </a:p>
          <a:p>
            <a:pPr marL="285750" indent="-285750">
              <a:buFont typeface="Arial" panose="020B0604020202020204" pitchFamily="34" charset="0"/>
              <a:buChar char="•"/>
            </a:pPr>
            <a:r>
              <a:rPr lang="en-AU" sz="1600" dirty="0"/>
              <a:t>Providing $3 million funding for the rollout of Australia’s fastest electric vehicle charging stations at seven sites across Victoria.</a:t>
            </a:r>
          </a:p>
          <a:p>
            <a:pPr marL="285750" indent="-285750">
              <a:buFont typeface="Arial" panose="020B0604020202020204" pitchFamily="34" charset="0"/>
              <a:buChar char="•"/>
            </a:pPr>
            <a:r>
              <a:rPr lang="en-AU" sz="1600" dirty="0"/>
              <a:t>Providing support to public education events such as the Electric Vehicle Fleet Drive Day in October 2018 and the annual Electric Vehicle Expo Day in March 2019.</a:t>
            </a:r>
          </a:p>
          <a:p>
            <a:pPr marL="285750" indent="-285750">
              <a:buFont typeface="Arial" panose="020B0604020202020204" pitchFamily="34" charset="0"/>
              <a:buChar char="•"/>
            </a:pPr>
            <a:r>
              <a:rPr lang="en-AU" sz="1600" dirty="0"/>
              <a:t>Funding the establishment of a commercial electric vehicle manufacturing facility in Morwell and an earlier manufacturing facility in Dandenong.</a:t>
            </a:r>
          </a:p>
          <a:p>
            <a:pPr marL="285750" indent="-285750">
              <a:buFont typeface="Arial" panose="020B0604020202020204" pitchFamily="34" charset="0"/>
              <a:buChar char="•"/>
            </a:pPr>
            <a:r>
              <a:rPr lang="en-AU" sz="1600" dirty="0"/>
              <a:t>Release in October 2018 of Infrastructure Victoria’s Advice on Automated and Zero Emissions Vehicles Infrastructure.</a:t>
            </a:r>
          </a:p>
          <a:p>
            <a:pPr marL="285750" indent="-285750">
              <a:buFont typeface="Arial" panose="020B0604020202020204" pitchFamily="34" charset="0"/>
              <a:buChar char="•"/>
            </a:pPr>
            <a:r>
              <a:rPr lang="en-AU" sz="1600" dirty="0"/>
              <a:t>DELWP submission in September 2018 to the “Commonwealth Senate Select Committee Inquiry into Electric Vehicles” advocating for greater action at the national level.</a:t>
            </a:r>
          </a:p>
          <a:p>
            <a:pPr marL="285750" indent="-285750">
              <a:buFont typeface="Arial" panose="020B0604020202020204" pitchFamily="34" charset="0"/>
              <a:buChar char="•"/>
            </a:pPr>
            <a:r>
              <a:rPr lang="en-AU" sz="1600" dirty="0"/>
              <a:t>Supporting a feasibility study, in conjunction with local councils and greenhouse alliances, to understand the opportunities for a coordinated network of electric vehicle charging infrastructure across Victoria.</a:t>
            </a:r>
          </a:p>
        </p:txBody>
      </p:sp>
      <p:sp>
        <p:nvSpPr>
          <p:cNvPr id="9" name="Content Placeholder 4">
            <a:extLst>
              <a:ext uri="{FF2B5EF4-FFF2-40B4-BE49-F238E27FC236}">
                <a16:creationId xmlns:a16="http://schemas.microsoft.com/office/drawing/2014/main" id="{EFBBCC30-8D26-4C24-8F49-D120E3D3F1D4}"/>
              </a:ext>
            </a:extLst>
          </p:cNvPr>
          <p:cNvSpPr>
            <a:spLocks noGrp="1"/>
          </p:cNvSpPr>
          <p:nvPr>
            <p:ph sz="quarter" idx="13"/>
          </p:nvPr>
        </p:nvSpPr>
        <p:spPr>
          <a:xfrm>
            <a:off x="457200" y="4869160"/>
            <a:ext cx="8147248" cy="1584176"/>
          </a:xfrm>
        </p:spPr>
        <p:txBody>
          <a:bodyPr>
            <a:normAutofit/>
          </a:bodyPr>
          <a:lstStyle/>
          <a:p>
            <a:pPr marL="0" lvl="2" indent="0" algn="ctr">
              <a:buNone/>
            </a:pPr>
            <a:r>
              <a:rPr lang="en-AU" sz="1600" b="1" u="sng" dirty="0"/>
              <a:t>Other Jurisdictions</a:t>
            </a:r>
          </a:p>
          <a:p>
            <a:pPr lvl="2"/>
            <a:r>
              <a:rPr lang="en-AU" sz="1600" dirty="0"/>
              <a:t>NSW, QLD, and ACT have publicly released ZEV strategies.</a:t>
            </a:r>
          </a:p>
          <a:p>
            <a:pPr lvl="2"/>
            <a:r>
              <a:rPr lang="en-AU" sz="1600" dirty="0"/>
              <a:t>Most states / territories have publicly noted actions underway in relation to ZEVs.</a:t>
            </a:r>
          </a:p>
          <a:p>
            <a:pPr lvl="2"/>
            <a:r>
              <a:rPr lang="en-AU" sz="1600" dirty="0"/>
              <a:t>The Commonwealth government has committed to develop a National ZEV strategy during the 2019/20 financial year.</a:t>
            </a:r>
          </a:p>
          <a:p>
            <a:pPr lvl="2"/>
            <a:endParaRPr lang="en-AU" sz="1600" dirty="0"/>
          </a:p>
        </p:txBody>
      </p:sp>
    </p:spTree>
    <p:extLst>
      <p:ext uri="{BB962C8B-B14F-4D97-AF65-F5344CB8AC3E}">
        <p14:creationId xmlns:p14="http://schemas.microsoft.com/office/powerpoint/2010/main" val="3617604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sz="2800" dirty="0"/>
              <a:t>ZEV Economic Opportunities for Victoria </a:t>
            </a:r>
          </a:p>
        </p:txBody>
      </p:sp>
      <p:sp>
        <p:nvSpPr>
          <p:cNvPr id="3" name="Content Placeholder 4">
            <a:extLst>
              <a:ext uri="{FF2B5EF4-FFF2-40B4-BE49-F238E27FC236}">
                <a16:creationId xmlns:a16="http://schemas.microsoft.com/office/drawing/2014/main" id="{6F44C09D-CD97-4A13-BB4F-00E14DCA3D51}"/>
              </a:ext>
            </a:extLst>
          </p:cNvPr>
          <p:cNvSpPr>
            <a:spLocks noGrp="1"/>
          </p:cNvSpPr>
          <p:nvPr>
            <p:ph sz="quarter" idx="13"/>
          </p:nvPr>
        </p:nvSpPr>
        <p:spPr>
          <a:xfrm>
            <a:off x="755576" y="1412776"/>
            <a:ext cx="7848872" cy="3312368"/>
          </a:xfrm>
        </p:spPr>
        <p:txBody>
          <a:bodyPr>
            <a:normAutofit/>
          </a:bodyPr>
          <a:lstStyle/>
          <a:p>
            <a:r>
              <a:rPr lang="en-AU" sz="1800" dirty="0">
                <a:latin typeface="+mn-lt"/>
              </a:rPr>
              <a:t>From an economic perspective, the development and deployment of ZEVs has the potential to create:</a:t>
            </a:r>
          </a:p>
          <a:p>
            <a:pPr lvl="2"/>
            <a:r>
              <a:rPr lang="en-AU" sz="1800" dirty="0"/>
              <a:t>A range of economic opportunities (both trade and investment) including in vehicle value chains (such as R&amp;D, testing, assembly, niche componentry, retail etc) enabling infrastructure (including charging stations), and services (such as after-care services etc). </a:t>
            </a:r>
          </a:p>
          <a:p>
            <a:pPr lvl="2"/>
            <a:r>
              <a:rPr lang="en-AU" sz="1800" dirty="0"/>
              <a:t>High value jobs e.g. in research and design, specialist manufacturing, energy system management.</a:t>
            </a:r>
          </a:p>
          <a:p>
            <a:pPr lvl="2"/>
            <a:r>
              <a:rPr lang="en-AU" sz="1800" dirty="0"/>
              <a:t>Opportunities to uplift existing automotive expertise in Victoria. </a:t>
            </a:r>
          </a:p>
          <a:p>
            <a:pPr lvl="2"/>
            <a:endParaRPr lang="en-AU" sz="1800" dirty="0"/>
          </a:p>
          <a:p>
            <a:pPr lvl="2"/>
            <a:endParaRPr lang="en-AU" sz="1800" dirty="0"/>
          </a:p>
          <a:p>
            <a:pPr lvl="2"/>
            <a:endParaRPr lang="en-AU" sz="1800" dirty="0"/>
          </a:p>
          <a:p>
            <a:pPr lvl="2"/>
            <a:endParaRPr lang="en-AU" sz="1800" dirty="0"/>
          </a:p>
          <a:p>
            <a:pPr lvl="2"/>
            <a:endParaRPr lang="en-AU" sz="1800" dirty="0"/>
          </a:p>
        </p:txBody>
      </p:sp>
    </p:spTree>
    <p:extLst>
      <p:ext uri="{BB962C8B-B14F-4D97-AF65-F5344CB8AC3E}">
        <p14:creationId xmlns:p14="http://schemas.microsoft.com/office/powerpoint/2010/main" val="4197578881"/>
      </p:ext>
    </p:extLst>
  </p:cSld>
  <p:clrMapOvr>
    <a:masterClrMapping/>
  </p:clrMapOvr>
</p:sld>
</file>

<file path=ppt/theme/theme1.xml><?xml version="1.0" encoding="utf-8"?>
<a:theme xmlns:a="http://schemas.openxmlformats.org/drawingml/2006/main" name="Office Theme">
  <a:themeElements>
    <a:clrScheme name="DELWP Energy">
      <a:dk1>
        <a:srgbClr val="393838"/>
      </a:dk1>
      <a:lt1>
        <a:sysClr val="window" lastClr="FFFFFF"/>
      </a:lt1>
      <a:dk2>
        <a:srgbClr val="0072CE"/>
      </a:dk2>
      <a:lt2>
        <a:srgbClr val="E5F1FA"/>
      </a:lt2>
      <a:accent1>
        <a:srgbClr val="00B2A9"/>
      </a:accent1>
      <a:accent2>
        <a:srgbClr val="0072CE"/>
      </a:accent2>
      <a:accent3>
        <a:srgbClr val="201547"/>
      </a:accent3>
      <a:accent4>
        <a:srgbClr val="66D1CB"/>
      </a:accent4>
      <a:accent5>
        <a:srgbClr val="66AAE2"/>
      </a:accent5>
      <a:accent6>
        <a:srgbClr val="7973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Autofit/>
      </a:bodyPr>
      <a:lstStyle>
        <a:defPPr marL="0" marR="0" indent="0" algn="l" defTabSz="914400" rtl="0" eaLnBrk="1" fontAlgn="auto" latinLnBrk="0" hangingPunct="1">
          <a:lnSpc>
            <a:spcPct val="85000"/>
          </a:lnSpc>
          <a:spcBef>
            <a:spcPts val="0"/>
          </a:spcBef>
          <a:spcAft>
            <a:spcPts val="1200"/>
          </a:spcAft>
          <a:buClrTx/>
          <a:buSzTx/>
          <a:buFont typeface="Arial" panose="020B0604020202020204" pitchFamily="34" charset="0"/>
          <a:buNone/>
          <a:tabLst>
            <a:tab pos="756000" algn="l"/>
            <a:tab pos="7869600" algn="r"/>
          </a:tabLst>
          <a:defRPr kumimoji="0" sz="2200" b="1" i="0" u="none" strike="noStrike" kern="1200" cap="none" spc="20" normalizeH="0" baseline="0" noProof="0" dirty="0" smtClean="0">
            <a:ln>
              <a:noFill/>
            </a:ln>
            <a:solidFill>
              <a:sysClr val="windowText" lastClr="000000"/>
            </a:solidFill>
            <a:effectLst/>
            <a:uLnTx/>
            <a:uFillTx/>
            <a:latin typeface="Arial" panose="020B0604020202020204"/>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DELWP_Energy Standard Presentation</Template>
  <TotalTime>1320</TotalTime>
  <Words>818</Words>
  <Application>Microsoft Office PowerPoint</Application>
  <PresentationFormat>On-screen Show (4:3)</PresentationFormat>
  <Paragraphs>65</Paragraphs>
  <Slides>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vt:i4>
      </vt:variant>
    </vt:vector>
  </HeadingPairs>
  <TitlesOfParts>
    <vt:vector size="8" baseType="lpstr">
      <vt:lpstr>Arial</vt:lpstr>
      <vt:lpstr>Office Theme</vt:lpstr>
      <vt:lpstr>PowerPoint Presentation</vt:lpstr>
      <vt:lpstr>ZEV Emissions Reduction - Victorian Context   </vt:lpstr>
      <vt:lpstr>Stakeholder Consultation Purpose </vt:lpstr>
      <vt:lpstr>Background - ZEVs - Australian Snapshot</vt:lpstr>
      <vt:lpstr>Current ZEV Government Activity </vt:lpstr>
      <vt:lpstr>ZEV Economic Opportunities for Victoria </vt:lpstr>
    </vt:vector>
  </TitlesOfParts>
  <Company>Victorian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A Johnstone (DELWP)</dc:creator>
  <cp:lastModifiedBy>Fiona Watters</cp:lastModifiedBy>
  <cp:revision>78</cp:revision>
  <cp:lastPrinted>2019-07-30T03:49:41Z</cp:lastPrinted>
  <dcterms:created xsi:type="dcterms:W3CDTF">2019-03-15T02:54:04Z</dcterms:created>
  <dcterms:modified xsi:type="dcterms:W3CDTF">2019-08-24T06:06:28Z</dcterms:modified>
</cp:coreProperties>
</file>